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71" r:id="rId8"/>
    <p:sldId id="272" r:id="rId9"/>
    <p:sldId id="273" r:id="rId10"/>
    <p:sldId id="275" r:id="rId11"/>
    <p:sldId id="276" r:id="rId12"/>
    <p:sldId id="277" r:id="rId13"/>
    <p:sldId id="263" r:id="rId14"/>
    <p:sldId id="274" r:id="rId15"/>
    <p:sldId id="269" r:id="rId16"/>
    <p:sldId id="285" r:id="rId17"/>
    <p:sldId id="278" r:id="rId18"/>
    <p:sldId id="279" r:id="rId19"/>
    <p:sldId id="280" r:id="rId20"/>
    <p:sldId id="268" r:id="rId21"/>
    <p:sldId id="281" r:id="rId22"/>
    <p:sldId id="282" r:id="rId23"/>
    <p:sldId id="283" r:id="rId24"/>
    <p:sldId id="284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2797796"/>
          </a:xfrm>
        </p:spPr>
        <p:txBody>
          <a:bodyPr/>
          <a:lstStyle/>
          <a:p>
            <a:r>
              <a:rPr lang="en-CA" sz="6000" b="1" dirty="0">
                <a:latin typeface="Avenir Book"/>
                <a:cs typeface="Avenir Book"/>
              </a:rPr>
              <a:t>The </a:t>
            </a:r>
            <a:r>
              <a:rPr lang="en-CA" sz="6000" b="1" dirty="0" smtClean="0">
                <a:latin typeface="Avenir Book"/>
                <a:cs typeface="Avenir Book"/>
              </a:rPr>
              <a:t>Changing Newsroom </a:t>
            </a:r>
            <a:endParaRPr lang="en-US" sz="6000" b="1" dirty="0">
              <a:latin typeface="Avenir Book"/>
              <a:cs typeface="Aveni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 descr="cbc g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311751"/>
            <a:ext cx="2413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venir Book"/>
                <a:cs typeface="Avenir Book"/>
              </a:rPr>
              <a:t>Facebook</a:t>
            </a:r>
            <a:endParaRPr lang="en-CA" b="1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75594"/>
            <a:ext cx="3317680" cy="4039344"/>
          </a:xfrm>
        </p:spPr>
        <p:txBody>
          <a:bodyPr/>
          <a:lstStyle/>
          <a:p>
            <a:r>
              <a:rPr lang="en-CA" dirty="0" smtClean="0">
                <a:latin typeface="Avenir Book"/>
                <a:cs typeface="Avenir Book"/>
              </a:rPr>
              <a:t>Can use Facebook to supplement searches</a:t>
            </a:r>
          </a:p>
          <a:p>
            <a:r>
              <a:rPr lang="en-CA" dirty="0" smtClean="0">
                <a:latin typeface="Avenir Book"/>
                <a:cs typeface="Avenir Book"/>
              </a:rPr>
              <a:t>Not as open, so not as useful</a:t>
            </a:r>
          </a:p>
          <a:p>
            <a:r>
              <a:rPr lang="en-CA" dirty="0">
                <a:latin typeface="Avenir Book"/>
                <a:cs typeface="Avenir Book"/>
              </a:rPr>
              <a:t>F</a:t>
            </a:r>
            <a:r>
              <a:rPr lang="en-CA" dirty="0" smtClean="0">
                <a:latin typeface="Avenir Book"/>
                <a:cs typeface="Avenir Book"/>
              </a:rPr>
              <a:t>acebook algorithms constantly change</a:t>
            </a:r>
            <a:endParaRPr lang="en-CA" dirty="0"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65508"/>
            <a:ext cx="3647668" cy="36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961845" cy="1600200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chemeClr val="tx1"/>
                </a:solidFill>
                <a:latin typeface="Avenir Book"/>
                <a:cs typeface="Avenir Book"/>
              </a:rPr>
              <a:t>How do you find someone?</a:t>
            </a:r>
            <a:endParaRPr lang="en-CA" sz="4800" b="1" dirty="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55" y="685800"/>
            <a:ext cx="5628289" cy="3886200"/>
          </a:xfrm>
        </p:spPr>
      </p:pic>
    </p:spTree>
    <p:extLst>
      <p:ext uri="{BB962C8B-B14F-4D97-AF65-F5344CB8AC3E}">
        <p14:creationId xmlns:p14="http://schemas.microsoft.com/office/powerpoint/2010/main" val="12890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venir Book"/>
                <a:cs typeface="Avenir Book"/>
              </a:rPr>
              <a:t>Narrow it down</a:t>
            </a:r>
            <a:endParaRPr lang="en-CA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47397"/>
            <a:ext cx="6552728" cy="2808312"/>
          </a:xfrm>
        </p:spPr>
        <p:txBody>
          <a:bodyPr/>
          <a:lstStyle/>
          <a:p>
            <a:r>
              <a:rPr lang="en-CA" dirty="0" err="1">
                <a:latin typeface="Avenir Book"/>
                <a:cs typeface="Avenir Book"/>
              </a:rPr>
              <a:t>Topsy</a:t>
            </a:r>
            <a:r>
              <a:rPr lang="en-CA" dirty="0">
                <a:latin typeface="Avenir Book"/>
                <a:cs typeface="Avenir Book"/>
              </a:rPr>
              <a:t> is your friend</a:t>
            </a:r>
          </a:p>
          <a:p>
            <a:r>
              <a:rPr lang="en-CA" dirty="0" smtClean="0">
                <a:latin typeface="Avenir Book"/>
                <a:cs typeface="Avenir Book"/>
              </a:rPr>
              <a:t>Search on Google using </a:t>
            </a:r>
            <a:r>
              <a:rPr lang="en-CA" dirty="0" smtClean="0">
                <a:latin typeface="Avenir Book"/>
                <a:cs typeface="Avenir Book"/>
              </a:rPr>
              <a:t>name, location, phone </a:t>
            </a:r>
            <a:r>
              <a:rPr lang="en-CA" dirty="0" smtClean="0">
                <a:latin typeface="Avenir Book"/>
                <a:cs typeface="Avenir Book"/>
              </a:rPr>
              <a:t>number prefixes</a:t>
            </a:r>
          </a:p>
          <a:p>
            <a:r>
              <a:rPr lang="en-CA" dirty="0" smtClean="0">
                <a:latin typeface="Avenir Book"/>
                <a:cs typeface="Avenir Book"/>
              </a:rPr>
              <a:t>Search on Twitter by keywords, hashtags and user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9663"/>
            <a:ext cx="408794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083797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Geocode Search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Content Placeholder 3" descr="Screen Shot 2014-06-17 at 7.53.47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 b="3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37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venir Book"/>
                <a:cs typeface="Avenir Book"/>
              </a:rPr>
              <a:t>New tools</a:t>
            </a:r>
            <a:endParaRPr lang="en-CA" dirty="0">
              <a:latin typeface="Avenir Book"/>
              <a:cs typeface="Avenir Book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962400" cy="8884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3312366" cy="47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Is it real? </a:t>
            </a:r>
            <a:br>
              <a:rPr lang="en-US" dirty="0" smtClean="0">
                <a:latin typeface="Avenir Book"/>
                <a:cs typeface="Avenir Book"/>
              </a:rPr>
            </a:br>
            <a:r>
              <a:rPr lang="en-US" dirty="0" smtClean="0">
                <a:latin typeface="Avenir Book"/>
                <a:cs typeface="Avenir Book"/>
              </a:rPr>
              <a:t>Verify, Verify, Verify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Content Placeholder 3" descr="7-fake-hurricane-sandy-photos-you-re-sharing-on-social-media-46fb017a9c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12353" b="1728"/>
          <a:stretch/>
        </p:blipFill>
        <p:spPr>
          <a:xfrm>
            <a:off x="505416" y="1269942"/>
            <a:ext cx="3823096" cy="3027332"/>
          </a:xfrm>
        </p:spPr>
      </p:pic>
      <p:pic>
        <p:nvPicPr>
          <p:cNvPr id="5" name="Picture 4" descr="hi-ferrari-floo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r="11490"/>
          <a:stretch/>
        </p:blipFill>
        <p:spPr>
          <a:xfrm>
            <a:off x="4798114" y="1269943"/>
            <a:ext cx="3874414" cy="30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Is it real? 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When was it posted? Where?</a:t>
            </a:r>
          </a:p>
          <a:p>
            <a:r>
              <a:rPr lang="en-US" dirty="0" smtClean="0">
                <a:latin typeface="Avenir Book"/>
                <a:cs typeface="Avenir Book"/>
              </a:rPr>
              <a:t>Are others in the area posting about this?</a:t>
            </a:r>
          </a:p>
          <a:p>
            <a:r>
              <a:rPr lang="en-US" dirty="0" smtClean="0">
                <a:latin typeface="Avenir Book"/>
                <a:cs typeface="Avenir Book"/>
              </a:rPr>
              <a:t>What do you know about the user? When did they join the network? What do their other posts look like?</a:t>
            </a:r>
          </a:p>
          <a:p>
            <a:r>
              <a:rPr lang="en-US" dirty="0" smtClean="0">
                <a:latin typeface="Avenir Book"/>
                <a:cs typeface="Avenir Book"/>
              </a:rPr>
              <a:t>Can you ask someone who knows the area? The story?</a:t>
            </a:r>
          </a:p>
          <a:p>
            <a:r>
              <a:rPr lang="en-US" dirty="0" smtClean="0">
                <a:latin typeface="Avenir Book"/>
                <a:cs typeface="Avenir Book"/>
              </a:rPr>
              <a:t>Does it look familiar?</a:t>
            </a:r>
          </a:p>
          <a:p>
            <a:r>
              <a:rPr lang="en-US" dirty="0" smtClean="0">
                <a:latin typeface="Avenir Book"/>
                <a:cs typeface="Avenir Book"/>
              </a:rPr>
              <a:t>Is it too good to be true? </a:t>
            </a:r>
          </a:p>
        </p:txBody>
      </p:sp>
    </p:spTree>
    <p:extLst>
      <p:ext uri="{BB962C8B-B14F-4D97-AF65-F5344CB8AC3E}">
        <p14:creationId xmlns:p14="http://schemas.microsoft.com/office/powerpoint/2010/main" val="17285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Google image search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Content Placeholder 3" descr="Screen Shot 2014-09-24 at 4.47.2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768" b="-145768"/>
          <a:stretch>
            <a:fillRect/>
          </a:stretch>
        </p:blipFill>
        <p:spPr>
          <a:xfrm>
            <a:off x="885212" y="788422"/>
            <a:ext cx="7081710" cy="3647411"/>
          </a:xfrm>
        </p:spPr>
      </p:pic>
    </p:spTree>
    <p:extLst>
      <p:ext uri="{BB962C8B-B14F-4D97-AF65-F5344CB8AC3E}">
        <p14:creationId xmlns:p14="http://schemas.microsoft.com/office/powerpoint/2010/main" val="83927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venir Book"/>
                <a:cs typeface="Avenir Book"/>
              </a:rPr>
              <a:t>Canada V Russia on Twitter</a:t>
            </a:r>
            <a:endParaRPr lang="en-US" sz="4800" dirty="0">
              <a:latin typeface="Avenir Book"/>
              <a:cs typeface="Avenir Book"/>
            </a:endParaRPr>
          </a:p>
        </p:txBody>
      </p:sp>
      <p:pic>
        <p:nvPicPr>
          <p:cNvPr id="4" name="Content Placeholder 3" descr="Screen Shot 2014-09-24 at 5.15.45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144" r="-1" b="-65"/>
          <a:stretch/>
        </p:blipFill>
        <p:spPr>
          <a:xfrm>
            <a:off x="449021" y="564418"/>
            <a:ext cx="3823097" cy="4771898"/>
          </a:xfrm>
        </p:spPr>
      </p:pic>
      <p:pic>
        <p:nvPicPr>
          <p:cNvPr id="5" name="Picture 4" descr="Screen Shot 2014-09-24 at 5.16.1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93" y="564418"/>
            <a:ext cx="4033877" cy="48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venir Book"/>
                <a:cs typeface="Avenir Book"/>
              </a:rPr>
              <a:t>Canada V Russia on Twitter</a:t>
            </a:r>
            <a:endParaRPr lang="en-US" sz="4800" dirty="0">
              <a:latin typeface="Avenir Book"/>
              <a:cs typeface="Avenir Book"/>
            </a:endParaRPr>
          </a:p>
        </p:txBody>
      </p:sp>
      <p:pic>
        <p:nvPicPr>
          <p:cNvPr id="6" name="Content Placeholder 5" descr="Screen Shot 2014-09-24 at 5.17.12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72" b="-13172"/>
          <a:stretch>
            <a:fillRect/>
          </a:stretch>
        </p:blipFill>
        <p:spPr>
          <a:xfrm>
            <a:off x="851804" y="903870"/>
            <a:ext cx="7543800" cy="3886200"/>
          </a:xfrm>
        </p:spPr>
      </p:pic>
    </p:spTree>
    <p:extLst>
      <p:ext uri="{BB962C8B-B14F-4D97-AF65-F5344CB8AC3E}">
        <p14:creationId xmlns:p14="http://schemas.microsoft.com/office/powerpoint/2010/main" val="39853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/>
                <a:cs typeface="Avenir Book"/>
              </a:rPr>
              <a:t>A bit about me</a:t>
            </a:r>
            <a:endParaRPr lang="en-US" b="1" dirty="0">
              <a:latin typeface="Avenir Book"/>
              <a:cs typeface="Avenir Book"/>
            </a:endParaRPr>
          </a:p>
        </p:txBody>
      </p:sp>
      <p:pic>
        <p:nvPicPr>
          <p:cNvPr id="4" name="Content Placeholder 3" descr="CR14-4-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6" b="11356"/>
          <a:stretch>
            <a:fillRect/>
          </a:stretch>
        </p:blipFill>
        <p:spPr>
          <a:xfrm>
            <a:off x="762000" y="685800"/>
            <a:ext cx="3111356" cy="1602820"/>
          </a:xfrm>
        </p:spPr>
      </p:pic>
      <p:sp>
        <p:nvSpPr>
          <p:cNvPr id="5" name="TextBox 4"/>
          <p:cNvSpPr txBox="1"/>
          <p:nvPr/>
        </p:nvSpPr>
        <p:spPr>
          <a:xfrm>
            <a:off x="762000" y="2577841"/>
            <a:ext cx="3890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Currently the online host for CBC Kitchener-Waterloo.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I’ve worked as a producer in TV news, as a reporter/photographer for a wire service, an assistant film editor, in online news and radio.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4-06-17 at 7.14.5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55" y="673225"/>
            <a:ext cx="3614398" cy="36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St. Jacobs Market Fire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Content Placeholder 3" descr="hi-st_jacobs-mackiephoto-8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b="4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4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>
                <a:latin typeface="Avenir Book"/>
                <a:cs typeface="Avenir Book"/>
              </a:rPr>
              <a:t>The tweet we saw</a:t>
            </a:r>
            <a:endParaRPr lang="en-US" sz="4900" dirty="0">
              <a:latin typeface="Avenir Book"/>
              <a:cs typeface="Avenir Book"/>
            </a:endParaRPr>
          </a:p>
        </p:txBody>
      </p:sp>
      <p:pic>
        <p:nvPicPr>
          <p:cNvPr id="5" name="Content Placeholder 4" descr="Screen Shot 2014-09-24 at 5.21.27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r="236"/>
          <a:stretch/>
        </p:blipFill>
        <p:spPr>
          <a:xfrm>
            <a:off x="2617153" y="444896"/>
            <a:ext cx="4297776" cy="4917076"/>
          </a:xfrm>
        </p:spPr>
      </p:pic>
    </p:spTree>
    <p:extLst>
      <p:ext uri="{BB962C8B-B14F-4D97-AF65-F5344CB8AC3E}">
        <p14:creationId xmlns:p14="http://schemas.microsoft.com/office/powerpoint/2010/main" val="1639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Naheed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Nenshi</a:t>
            </a:r>
            <a:r>
              <a:rPr lang="en-US" dirty="0">
                <a:latin typeface="Avenir Book"/>
                <a:cs typeface="Avenir Boo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and the Calgary Floods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Content Placeholder 3" descr="nenshi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r="-1243"/>
          <a:stretch/>
        </p:blipFill>
        <p:spPr>
          <a:xfrm>
            <a:off x="1069901" y="1352839"/>
            <a:ext cx="2381150" cy="2392844"/>
          </a:xfrm>
        </p:spPr>
      </p:pic>
      <p:pic>
        <p:nvPicPr>
          <p:cNvPr id="5" name="Picture 4" descr="e2f0250579642081df19dd544534f2f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77" y="551591"/>
            <a:ext cx="4020409" cy="40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06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Naheed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Nenshi</a:t>
            </a:r>
            <a:r>
              <a:rPr lang="en-US" dirty="0">
                <a:latin typeface="Avenir Book"/>
                <a:cs typeface="Avenir Boo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and the Calgary Floods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Picture 5" descr="keep-calm-and-nenshi-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06" y="531280"/>
            <a:ext cx="4040720" cy="40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9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Nenshi</a:t>
            </a:r>
            <a:r>
              <a:rPr lang="en-US" dirty="0" smtClean="0">
                <a:latin typeface="Avenir Book"/>
                <a:cs typeface="Avenir Book"/>
              </a:rPr>
              <a:t> now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3" name="Picture 2" descr="Screen Shot 2014-09-24 at 5.33.3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7040"/>
            <a:ext cx="4353614" cy="4502516"/>
          </a:xfrm>
          <a:prstGeom prst="rect">
            <a:avLst/>
          </a:prstGeom>
        </p:spPr>
      </p:pic>
      <p:pic>
        <p:nvPicPr>
          <p:cNvPr id="4" name="Picture 3" descr="Screen Shot 2014-09-24 at 5.33.1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70" y="2424432"/>
            <a:ext cx="4950329" cy="28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41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Fun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Content Placeholder 5" descr="Screen Shot 2014-06-17 at 8.02.19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06" r="-52806"/>
          <a:stretch>
            <a:fillRect/>
          </a:stretch>
        </p:blipFill>
        <p:spPr>
          <a:xfrm>
            <a:off x="-1237170" y="685800"/>
            <a:ext cx="7309871" cy="3765691"/>
          </a:xfrm>
        </p:spPr>
      </p:pic>
      <p:pic>
        <p:nvPicPr>
          <p:cNvPr id="7" name="Picture 6" descr="Screen Shot 2014-06-17 at 8.03.0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11" y="1647980"/>
            <a:ext cx="5635443" cy="11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08" y="4572000"/>
            <a:ext cx="7838202" cy="1600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venir Book"/>
                <a:cs typeface="Avenir Book"/>
              </a:rPr>
              <a:t>CBC Kitchener-Waterloo</a:t>
            </a:r>
            <a:endParaRPr lang="en-US" sz="4800" b="1" dirty="0">
              <a:latin typeface="Avenir Book"/>
              <a:cs typeface="Avenir Book"/>
            </a:endParaRPr>
          </a:p>
        </p:txBody>
      </p:sp>
      <p:pic>
        <p:nvPicPr>
          <p:cNvPr id="4" name="Content Placeholder 3" descr="hi-kw-station-sign-8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4242"/>
          <a:stretch>
            <a:fillRect/>
          </a:stretch>
        </p:blipFill>
        <p:spPr>
          <a:xfrm>
            <a:off x="762000" y="685800"/>
            <a:ext cx="5059481" cy="2606399"/>
          </a:xfrm>
        </p:spPr>
      </p:pic>
      <p:pic>
        <p:nvPicPr>
          <p:cNvPr id="5" name="Picture 4" descr="k-w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05" y="1153075"/>
            <a:ext cx="3080656" cy="3080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558678"/>
            <a:ext cx="4380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The first new CBC Radio station in Ontario in 35 years. Last was </a:t>
            </a:r>
            <a:r>
              <a:rPr lang="en-US" dirty="0">
                <a:latin typeface="Avenir Book"/>
                <a:cs typeface="Avenir Book"/>
              </a:rPr>
              <a:t>CBCS Sudbury in </a:t>
            </a:r>
            <a:r>
              <a:rPr lang="en-US" dirty="0" smtClean="0">
                <a:latin typeface="Avenir Book"/>
                <a:cs typeface="Avenir Book"/>
              </a:rPr>
              <a:t>1978.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4765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4800" b="1" dirty="0" smtClean="0">
                <a:latin typeface="Avenir Book"/>
                <a:cs typeface="Avenir Book"/>
              </a:rPr>
              <a:t>Then and now</a:t>
            </a:r>
            <a:endParaRPr lang="en-CA" sz="4800" b="1" dirty="0">
              <a:latin typeface="Avenir Book"/>
              <a:cs typeface="Avenir Book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7" y="685800"/>
            <a:ext cx="6912405" cy="3886200"/>
          </a:xfrm>
        </p:spPr>
      </p:pic>
    </p:spTree>
    <p:extLst>
      <p:ext uri="{BB962C8B-B14F-4D97-AF65-F5344CB8AC3E}">
        <p14:creationId xmlns:p14="http://schemas.microsoft.com/office/powerpoint/2010/main" val="25764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913641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venir Book"/>
                <a:cs typeface="Avenir Book"/>
              </a:rPr>
              <a:t>The changing media landscape</a:t>
            </a:r>
            <a:endParaRPr lang="en-US" sz="4000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231561"/>
          </a:xfrm>
        </p:spPr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We’re no </a:t>
            </a:r>
            <a:r>
              <a:rPr lang="en-US" dirty="0">
                <a:latin typeface="Avenir Book"/>
                <a:cs typeface="Avenir Book"/>
              </a:rPr>
              <a:t>longer the voice from on high</a:t>
            </a:r>
          </a:p>
          <a:p>
            <a:r>
              <a:rPr lang="en-US" dirty="0" smtClean="0">
                <a:latin typeface="Avenir Book"/>
                <a:cs typeface="Avenir Book"/>
              </a:rPr>
              <a:t>We must </a:t>
            </a:r>
            <a:r>
              <a:rPr lang="en-US" dirty="0">
                <a:latin typeface="Avenir Book"/>
                <a:cs typeface="Avenir Book"/>
              </a:rPr>
              <a:t>be interactive and responsive</a:t>
            </a:r>
          </a:p>
          <a:p>
            <a:r>
              <a:rPr lang="en-US" dirty="0" smtClean="0">
                <a:latin typeface="Avenir Book"/>
                <a:cs typeface="Avenir Book"/>
              </a:rPr>
              <a:t>Outlets that aren’t responsive lose </a:t>
            </a:r>
            <a:r>
              <a:rPr lang="en-US" dirty="0">
                <a:latin typeface="Avenir Book"/>
                <a:cs typeface="Avenir Book"/>
              </a:rPr>
              <a:t>opportunities</a:t>
            </a:r>
          </a:p>
        </p:txBody>
      </p:sp>
      <p:pic>
        <p:nvPicPr>
          <p:cNvPr id="4" name="Picture 3" descr="Screen Shot 2014-06-17 at 7.4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1" y="2665863"/>
            <a:ext cx="6442555" cy="26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Conversations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358854"/>
            <a:ext cx="7543800" cy="2911549"/>
          </a:xfrm>
        </p:spPr>
        <p:txBody>
          <a:bodyPr/>
          <a:lstStyle/>
          <a:p>
            <a:r>
              <a:rPr lang="en-US" dirty="0">
                <a:latin typeface="Avenir Book"/>
                <a:cs typeface="Avenir Book"/>
              </a:rPr>
              <a:t>S</a:t>
            </a:r>
            <a:r>
              <a:rPr lang="en-US" dirty="0" smtClean="0">
                <a:latin typeface="Avenir Book"/>
                <a:cs typeface="Avenir Book"/>
              </a:rPr>
              <a:t>tory </a:t>
            </a:r>
            <a:r>
              <a:rPr lang="en-US" dirty="0">
                <a:latin typeface="Avenir Book"/>
                <a:cs typeface="Avenir Book"/>
              </a:rPr>
              <a:t>ideas </a:t>
            </a:r>
            <a:r>
              <a:rPr lang="en-US" dirty="0" smtClean="0">
                <a:latin typeface="Avenir Book"/>
                <a:cs typeface="Avenir Book"/>
              </a:rPr>
              <a:t>suggested by </a:t>
            </a:r>
            <a:r>
              <a:rPr lang="en-US" dirty="0">
                <a:latin typeface="Avenir Book"/>
                <a:cs typeface="Avenir Book"/>
              </a:rPr>
              <a:t>the public</a:t>
            </a:r>
          </a:p>
          <a:p>
            <a:r>
              <a:rPr lang="en-US" dirty="0">
                <a:latin typeface="Avenir Book"/>
                <a:cs typeface="Avenir Book"/>
              </a:rPr>
              <a:t>W</a:t>
            </a:r>
            <a:r>
              <a:rPr lang="en-US" dirty="0" smtClean="0">
                <a:latin typeface="Avenir Book"/>
                <a:cs typeface="Avenir Book"/>
              </a:rPr>
              <a:t>hat are people </a:t>
            </a:r>
            <a:r>
              <a:rPr lang="en-US" dirty="0">
                <a:latin typeface="Avenir Book"/>
                <a:cs typeface="Avenir Book"/>
              </a:rPr>
              <a:t>are talking </a:t>
            </a:r>
            <a:r>
              <a:rPr lang="en-US" dirty="0" smtClean="0">
                <a:latin typeface="Avenir Book"/>
                <a:cs typeface="Avenir Book"/>
              </a:rPr>
              <a:t>about? </a:t>
            </a:r>
            <a:endParaRPr lang="en-US" dirty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What’s happening in the area?</a:t>
            </a:r>
          </a:p>
          <a:p>
            <a:r>
              <a:rPr lang="en-US" dirty="0" smtClean="0">
                <a:latin typeface="Avenir Book"/>
                <a:cs typeface="Avenir Book"/>
              </a:rPr>
              <a:t>What do you think of our coverage?</a:t>
            </a:r>
          </a:p>
          <a:p>
            <a:r>
              <a:rPr lang="en-US" dirty="0" smtClean="0">
                <a:latin typeface="Avenir Book"/>
                <a:cs typeface="Avenir Book"/>
              </a:rPr>
              <a:t>Breaking news</a:t>
            </a:r>
          </a:p>
          <a:p>
            <a:endParaRPr lang="en-US" dirty="0"/>
          </a:p>
        </p:txBody>
      </p:sp>
      <p:pic>
        <p:nvPicPr>
          <p:cNvPr id="4" name="Picture 3" descr="Screen Shot 2014-06-17 at 7.4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779984"/>
            <a:ext cx="6291927" cy="26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venir Book"/>
                <a:cs typeface="Avenir Book"/>
              </a:rPr>
              <a:t>The most important tool for journalists</a:t>
            </a:r>
            <a:endParaRPr lang="en-CA" sz="4000" b="1" dirty="0">
              <a:latin typeface="Avenir Book"/>
              <a:cs typeface="Avenir Book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120015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41879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venir Book"/>
                <a:cs typeface="Avenir Book"/>
              </a:rPr>
              <a:t>Why we use Twitter</a:t>
            </a:r>
            <a:endParaRPr lang="en-CA" b="1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098032" cy="4255368"/>
          </a:xfrm>
        </p:spPr>
        <p:txBody>
          <a:bodyPr/>
          <a:lstStyle/>
          <a:p>
            <a:r>
              <a:rPr lang="en-CA" dirty="0" smtClean="0">
                <a:latin typeface="Avenir Book"/>
                <a:cs typeface="Avenir Book"/>
              </a:rPr>
              <a:t>Find breaking news and chase potential sources</a:t>
            </a:r>
          </a:p>
          <a:p>
            <a:r>
              <a:rPr lang="en-CA" dirty="0" smtClean="0">
                <a:latin typeface="Avenir Book"/>
                <a:cs typeface="Avenir Book"/>
              </a:rPr>
              <a:t>Create and interact with site community</a:t>
            </a:r>
          </a:p>
          <a:p>
            <a:r>
              <a:rPr lang="en-CA" dirty="0" smtClean="0">
                <a:latin typeface="Avenir Book"/>
                <a:cs typeface="Avenir Book"/>
              </a:rPr>
              <a:t>Share our stories and updates</a:t>
            </a:r>
          </a:p>
          <a:p>
            <a:r>
              <a:rPr lang="en-CA" dirty="0" smtClean="0">
                <a:latin typeface="Avenir Book"/>
                <a:cs typeface="Avenir Book"/>
              </a:rPr>
              <a:t>Corrections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456384" cy="42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2"/>
            <a:ext cx="4505779" cy="5515563"/>
          </a:xfrm>
        </p:spPr>
      </p:pic>
    </p:spTree>
    <p:extLst>
      <p:ext uri="{BB962C8B-B14F-4D97-AF65-F5344CB8AC3E}">
        <p14:creationId xmlns:p14="http://schemas.microsoft.com/office/powerpoint/2010/main" val="32756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823</TotalTime>
  <Words>315</Words>
  <Application>Microsoft Office PowerPoint</Application>
  <PresentationFormat>On-screen Show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Newsprint</vt:lpstr>
      <vt:lpstr>The Changing Newsroom </vt:lpstr>
      <vt:lpstr>A bit about me</vt:lpstr>
      <vt:lpstr>CBC Kitchener-Waterloo</vt:lpstr>
      <vt:lpstr>Then and now</vt:lpstr>
      <vt:lpstr>The changing media landscape</vt:lpstr>
      <vt:lpstr>Conversations</vt:lpstr>
      <vt:lpstr>The most important tool for journalists</vt:lpstr>
      <vt:lpstr>Why we use Twitter</vt:lpstr>
      <vt:lpstr>PowerPoint Presentation</vt:lpstr>
      <vt:lpstr>Facebook</vt:lpstr>
      <vt:lpstr>How do you find someone?</vt:lpstr>
      <vt:lpstr>Narrow it down</vt:lpstr>
      <vt:lpstr>Geocode Search</vt:lpstr>
      <vt:lpstr>New tools</vt:lpstr>
      <vt:lpstr>Is it real?  Verify, Verify, Verify</vt:lpstr>
      <vt:lpstr>Is it real? </vt:lpstr>
      <vt:lpstr>Google image search</vt:lpstr>
      <vt:lpstr>Canada V Russia on Twitter</vt:lpstr>
      <vt:lpstr>Canada V Russia on Twitter</vt:lpstr>
      <vt:lpstr>St. Jacobs Market Fire</vt:lpstr>
      <vt:lpstr>The tweet we saw</vt:lpstr>
      <vt:lpstr>Naheed Nenshi and the Calgary Floods</vt:lpstr>
      <vt:lpstr>Naheed Nenshi and the Calgary Floods</vt:lpstr>
      <vt:lpstr>Nenshi now</vt:lpstr>
      <vt:lpstr>Fun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conversations</dc:title>
  <dc:creator>Sasha Papo</dc:creator>
  <cp:lastModifiedBy>ANDREA BELLEMARE</cp:lastModifiedBy>
  <cp:revision>20</cp:revision>
  <dcterms:created xsi:type="dcterms:W3CDTF">2014-06-17T23:25:48Z</dcterms:created>
  <dcterms:modified xsi:type="dcterms:W3CDTF">2014-09-25T15:57:16Z</dcterms:modified>
</cp:coreProperties>
</file>