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6" r:id="rId3"/>
    <p:sldId id="304" r:id="rId4"/>
    <p:sldId id="294" r:id="rId5"/>
    <p:sldId id="287" r:id="rId6"/>
    <p:sldId id="293" r:id="rId7"/>
    <p:sldId id="288" r:id="rId8"/>
    <p:sldId id="263" r:id="rId9"/>
    <p:sldId id="264" r:id="rId10"/>
    <p:sldId id="277" r:id="rId11"/>
    <p:sldId id="303" r:id="rId12"/>
    <p:sldId id="278" r:id="rId13"/>
    <p:sldId id="298" r:id="rId14"/>
    <p:sldId id="301" r:id="rId15"/>
    <p:sldId id="299" r:id="rId16"/>
    <p:sldId id="300" r:id="rId17"/>
    <p:sldId id="302" r:id="rId18"/>
    <p:sldId id="297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3225"/>
    <a:srgbClr val="005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>
        <p:scale>
          <a:sx n="90" d="100"/>
          <a:sy n="90" d="100"/>
        </p:scale>
        <p:origin x="-224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9B628-C585-41C1-ACBB-5C36A6391EB9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B4C1-2909-4EE2-B338-358996645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B4C1-2909-4EE2-B338-358996645D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B4C1-2909-4EE2-B338-358996645D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060D-4B03-42F1-8497-4DAF6AFE68F7}" type="datetime1">
              <a:rPr lang="en-US" smtClean="0"/>
              <a:t>9/24/2014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3853-D5FC-4920-AA8C-1A8DEC6BBA2F}" type="datetime1">
              <a:rPr lang="en-US" smtClean="0"/>
              <a:t>9/24/2014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AAB5-EDFE-4F4D-AD2B-B0458E220F4C}" type="datetime1">
              <a:rPr lang="en-US" smtClean="0"/>
              <a:t>9/24/2014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2239-CC47-48FF-B036-78C3E8C03717}" type="datetime1">
              <a:rPr lang="en-US" smtClean="0"/>
              <a:t>9/24/2014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C075-39FA-4E09-BCBC-128FBF8DC8FC}" type="datetime1">
              <a:rPr lang="en-US" smtClean="0"/>
              <a:t>9/24/2014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77F3-A004-40A7-BF57-41D38F46311F}" type="datetime1">
              <a:rPr lang="en-US" smtClean="0"/>
              <a:t>9/24/2014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AB81-9C4B-49DE-805F-7CAD4C5A9272}" type="datetime1">
              <a:rPr lang="en-US" smtClean="0"/>
              <a:t>9/24/2014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1FEB-FF9D-4400-88C3-B7497CC545DC}" type="datetime1">
              <a:rPr lang="en-US" smtClean="0"/>
              <a:t>9/24/2014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B1C2-4752-45B6-88CC-00013F712644}" type="datetime1">
              <a:rPr lang="en-US" smtClean="0"/>
              <a:t>9/24/2014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98E-F031-4774-A09B-F6539E442296}" type="datetime1">
              <a:rPr lang="en-US" smtClean="0"/>
              <a:t>9/24/2014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442D-8785-481C-AD8B-08ED740F72C6}" type="datetime1">
              <a:rPr lang="en-US" smtClean="0"/>
              <a:t>9/24/2014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589A-DD27-4EA7-9FCD-832C872180D3}" type="datetime1">
              <a:rPr lang="en-US" smtClean="0"/>
              <a:t>9/24/2014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www.SocialNorth.com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51CB-4DAE-4017-A613-BC8FA872143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4181" y="1198349"/>
            <a:ext cx="9865096" cy="657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8850" y="849486"/>
            <a:ext cx="74290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CA" sz="5800" i="0" u="none" strike="noStrike" cap="none" normalizeH="0" baseline="0" dirty="0" smtClean="0">
                <a:ln>
                  <a:noFill/>
                </a:ln>
                <a:solidFill>
                  <a:srgbClr val="7D3225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SOCIAL MEDIA </a:t>
            </a:r>
            <a:r>
              <a:rPr kumimoji="0" lang="en-CA" sz="5800" b="1" i="0" u="none" strike="noStrike" cap="none" normalizeH="0" baseline="0" dirty="0" smtClean="0">
                <a:ln>
                  <a:noFill/>
                </a:ln>
                <a:solidFill>
                  <a:srgbClr val="7D3225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CRISIS </a:t>
            </a:r>
            <a:endParaRPr lang="en-CA" sz="5800" dirty="0">
              <a:solidFill>
                <a:srgbClr val="7D3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-29845"/>
            <a:ext cx="4292603" cy="688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6" y="737838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they </a:t>
            </a: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admitted 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fault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CA" sz="28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7576" y="2977749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“We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all know that it's impossible to really delete a tweet like this, so we acknowledged our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mistake."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23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" y="113"/>
            <a:ext cx="5412016" cy="68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67944" y="404664"/>
            <a:ext cx="5184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they thanked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their community…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CA" sz="28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6149" y="2057660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"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We're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 130 year old humanitarian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organization made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up of human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beings.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Thanks for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getting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for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turning our faux pas into something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good."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96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95936" y="435767"/>
            <a:ext cx="54726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6600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en-CA" sz="6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ot </a:t>
            </a:r>
            <a:r>
              <a:rPr lang="en-CA" sz="6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plan?</a:t>
            </a:r>
          </a:p>
          <a:p>
            <a:pPr lvl="8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40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lang="en-CA" sz="4400" b="1" dirty="0" smtClean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677"/>
            <a:ext cx="2952328" cy="67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21013" y="3501008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create </a:t>
            </a:r>
            <a:endParaRPr lang="en-CA" sz="3600" b="1" dirty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b="1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decision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flow </a:t>
            </a:r>
            <a:r>
              <a:rPr lang="en-CA" sz="3600" b="1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chart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44636"/>
            <a:ext cx="158417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33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511" y="0"/>
            <a:ext cx="10328183" cy="688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2041" y="1662545"/>
            <a:ext cx="5256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assign </a:t>
            </a: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endParaRPr lang="en-CA" sz="3600" dirty="0" smtClean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spokesperson</a:t>
            </a:r>
            <a:endParaRPr lang="en-CA" sz="2800" dirty="0" smtClean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66234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6055" y="2842563"/>
            <a:ext cx="4072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one 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voice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 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message</a:t>
            </a:r>
            <a:endParaRPr lang="en-CA" sz="2800" b="1" dirty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0"/>
            <a:ext cx="1669596" cy="16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0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48310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93394" y="220486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ctively listen</a:t>
            </a:r>
            <a:endParaRPr lang="en-CA" sz="3600" dirty="0" smtClean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8064" y="3176334"/>
            <a:ext cx="4331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ask 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questions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ive 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answers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 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social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1913" y="0"/>
            <a:ext cx="133859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45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65"/>
            <a:ext cx="4716016" cy="702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34706" y="1918573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1, 2, 3 apology</a:t>
            </a:r>
            <a:endParaRPr lang="en-CA" sz="3600" dirty="0" smtClean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9992" y="2971398"/>
            <a:ext cx="383951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ay 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thank you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say 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I’m sorry</a:t>
            </a: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take 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it offline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CA" sz="1400" b="1" dirty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3757" y="0"/>
            <a:ext cx="1714747" cy="17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241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64088" y="162880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 </a:t>
            </a: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fire </a:t>
            </a: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drills</a:t>
            </a:r>
            <a:endParaRPr lang="en-CA" sz="3600" dirty="0" smtClean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82344" y="2420888"/>
            <a:ext cx="2790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ractice</a:t>
            </a:r>
            <a:endParaRPr lang="en-CA" sz="3600" b="1" dirty="0" smtClean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practice</a:t>
            </a:r>
            <a:endParaRPr lang="en-CA" sz="3600" b="1" dirty="0" smtClean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71500" lvl="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3600" b="1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ractice</a:t>
            </a:r>
            <a:endParaRPr lang="en-CA" sz="3600" b="1" dirty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528441"/>
            <a:ext cx="5400600" cy="342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770" y="-27384"/>
            <a:ext cx="152474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94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3080" y="72845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espect </a:t>
            </a: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lang="en-CA" sz="3600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clock</a:t>
            </a:r>
            <a:endParaRPr lang="en-CA" sz="3600" dirty="0" smtClean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5" y="1556792"/>
            <a:ext cx="5632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all </a:t>
            </a:r>
            <a:r>
              <a:rPr lang="en-CA" sz="36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hands on deck</a:t>
            </a:r>
            <a:endParaRPr lang="en-CA" sz="3600" b="1" dirty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" y="2845824"/>
            <a:ext cx="5349568" cy="401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portwayjunior.co.uk/pages/tempimages/thumbnail-1ca211ead356c658b530ff2c227281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86" y="22845"/>
            <a:ext cx="1738626" cy="17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5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48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6083721" cy="403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462" y="4491546"/>
            <a:ext cx="888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ngagement </a:t>
            </a:r>
            <a:r>
              <a:rPr lang="en-US" sz="2800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</a:t>
            </a:r>
            <a:r>
              <a:rPr lang="en-US" sz="2800" b="1" dirty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onnection between </a:t>
            </a:r>
            <a:r>
              <a:rPr lang="en-US" sz="2800" b="1" dirty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en-CA" sz="2800" b="1" dirty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46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0348"/>
            <a:ext cx="5256584" cy="703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378889"/>
            <a:ext cx="36364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44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let’s </a:t>
            </a:r>
            <a:r>
              <a:rPr lang="en-CA" sz="4400" b="1" dirty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CA" sz="44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alk</a:t>
            </a:r>
            <a:r>
              <a:rPr lang="en-CA" sz="4400" b="1" dirty="0" smtClean="0">
                <a:solidFill>
                  <a:srgbClr val="7D322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!</a:t>
            </a:r>
            <a:endParaRPr lang="en-US" sz="4400" b="1" dirty="0" smtClean="0">
              <a:solidFill>
                <a:srgbClr val="7D3225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Julia Rosien</a:t>
            </a:r>
            <a:endParaRPr lang="en-US" sz="2000" dirty="0">
              <a:solidFill>
                <a:srgbClr val="7D322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c:</a:t>
            </a:r>
            <a:r>
              <a:rPr lang="en-US" sz="2000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519-496-5797</a:t>
            </a:r>
          </a:p>
          <a:p>
            <a:r>
              <a:rPr lang="en-US" sz="2000" b="1" dirty="0" smtClean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jrosien@gogirlfriend.com </a:t>
            </a:r>
            <a:endParaRPr lang="en-US" sz="2000" dirty="0">
              <a:solidFill>
                <a:srgbClr val="7D322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000" dirty="0">
              <a:solidFill>
                <a:srgbClr val="7D322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smtClean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weet </a:t>
            </a:r>
            <a:r>
              <a:rPr lang="en-US" sz="2000" b="1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me:</a:t>
            </a:r>
            <a:r>
              <a:rPr lang="en-US" sz="2000" dirty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2000" dirty="0" err="1" smtClean="0">
                <a:solidFill>
                  <a:srgbClr val="7D3225"/>
                </a:solidFill>
                <a:latin typeface="Arial" pitchFamily="34" charset="0"/>
                <a:cs typeface="Arial" pitchFamily="34" charset="0"/>
              </a:rPr>
              <a:t>juliarosien</a:t>
            </a:r>
            <a:endParaRPr lang="en-US" sz="2000" dirty="0">
              <a:solidFill>
                <a:srgbClr val="7D3225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9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48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3093" cy="298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62" y="2982609"/>
            <a:ext cx="4389438" cy="313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9839" y="1119702"/>
            <a:ext cx="65197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fake success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b="1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fake significance…</a:t>
            </a:r>
            <a:endParaRPr lang="en-CA" sz="3600" b="1" dirty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7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48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6083721" cy="403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491546"/>
            <a:ext cx="888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ngagement </a:t>
            </a:r>
            <a:r>
              <a:rPr lang="en-US" sz="2800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</a:t>
            </a:r>
            <a:r>
              <a:rPr lang="en-US" sz="2800" b="1" dirty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onnection between </a:t>
            </a:r>
            <a:r>
              <a:rPr lang="en-US" sz="2800" b="1" dirty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en-CA" sz="2800" b="1" dirty="0">
              <a:solidFill>
                <a:srgbClr val="7D3225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74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0348"/>
            <a:ext cx="5256584" cy="703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7556" y="1083647"/>
            <a:ext cx="39964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5400" dirty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</a:t>
            </a:r>
            <a:r>
              <a:rPr lang="en-CA" sz="54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uestions?</a:t>
            </a:r>
          </a:p>
          <a:p>
            <a:pPr lvl="0" algn="ctr"/>
            <a:r>
              <a:rPr lang="en-CA" sz="40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en-CA" dirty="0" smtClean="0">
              <a:solidFill>
                <a:srgbClr val="7D3225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CA" sz="5400" dirty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5400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weet me!</a:t>
            </a:r>
          </a:p>
          <a:p>
            <a:pPr lvl="0" algn="ctr"/>
            <a:endParaRPr lang="en-CA" sz="3600" dirty="0" smtClean="0">
              <a:solidFill>
                <a:srgbClr val="7D3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CA" sz="3600" b="1" dirty="0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CA" sz="3600" b="1" dirty="0" err="1" smtClean="0">
                <a:solidFill>
                  <a:srgbClr val="7D3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juliarosien</a:t>
            </a:r>
            <a:endParaRPr lang="en-US" sz="3600" b="1" dirty="0" smtClean="0">
              <a:solidFill>
                <a:srgbClr val="7D3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48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12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4221088"/>
            <a:ext cx="61093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sz="36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crisis or </a:t>
            </a:r>
            <a:r>
              <a:rPr lang="en-CA" sz="36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opportunity?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sz="36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	</a:t>
            </a:r>
            <a:r>
              <a:rPr lang="en-CA" sz="3600" b="1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for </a:t>
            </a:r>
            <a:r>
              <a:rPr lang="en-CA" sz="3600" b="1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conversation…</a:t>
            </a:r>
            <a:endParaRPr lang="en-CA" sz="3600" b="1" dirty="0">
              <a:solidFill>
                <a:srgbClr val="7D3225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2" y="6060625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6564796" cy="38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57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3399418"/>
            <a:ext cx="4753828" cy="345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552" y="1100645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sz="3600" dirty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</a:t>
            </a:r>
            <a:r>
              <a:rPr lang="en-CA" sz="36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ay </a:t>
            </a:r>
            <a:r>
              <a:rPr lang="en-CA" sz="3600" b="1" dirty="0" err="1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whaaaaat</a:t>
            </a:r>
            <a:r>
              <a:rPr lang="en-CA" sz="3600" b="1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?</a:t>
            </a:r>
            <a:endParaRPr lang="en-CA" sz="1600" b="1" dirty="0">
              <a:solidFill>
                <a:srgbClr val="7D3225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03885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92" y="48202"/>
            <a:ext cx="4934271" cy="38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6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94" y="1"/>
            <a:ext cx="4299975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89" y="4495886"/>
            <a:ext cx="3555869" cy="236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8735" y="2492896"/>
            <a:ext cx="87307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sz="3600" dirty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</a:t>
            </a:r>
            <a:r>
              <a:rPr lang="en-CA" sz="36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rom </a:t>
            </a:r>
            <a:r>
              <a:rPr lang="en-CA" sz="3600" dirty="0" err="1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</a:t>
            </a:r>
            <a:r>
              <a:rPr lang="en-CA" sz="36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disaster to…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CA" sz="1600" dirty="0" smtClean="0">
              <a:solidFill>
                <a:srgbClr val="7D3225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sz="3600" dirty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en-CA" sz="36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</a:t>
            </a:r>
            <a:r>
              <a:rPr lang="en-CA" sz="3600" b="1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undraising opportunity!</a:t>
            </a:r>
            <a:endParaRPr lang="en-CA" sz="3600" b="1" i="1" dirty="0" smtClean="0">
              <a:solidFill>
                <a:srgbClr val="7D3225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2" y="6066234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90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61" y="188639"/>
            <a:ext cx="4070244" cy="159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115" y="1124744"/>
            <a:ext cx="84450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3600" dirty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</a:t>
            </a:r>
            <a:r>
              <a:rPr lang="en-CA" sz="36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hey partnered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b="1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en-CA" sz="1600" b="1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CA" sz="4400" b="1" dirty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lang="en-CA" sz="4400" b="1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		</a:t>
            </a:r>
            <a:r>
              <a:rPr lang="en-CA" sz="3600" b="1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with </a:t>
            </a:r>
            <a:r>
              <a:rPr lang="en-CA" sz="3600" b="1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dogfish…</a:t>
            </a:r>
            <a:endParaRPr lang="en-CA" sz="3600" b="1" dirty="0">
              <a:solidFill>
                <a:srgbClr val="7D3225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" y="3027879"/>
            <a:ext cx="31337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29" y="3630372"/>
            <a:ext cx="4926316" cy="23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88" y="5993316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5"/>
            <a:ext cx="9155513" cy="593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6926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sz="3600" dirty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</a:t>
            </a:r>
            <a:r>
              <a:rPr lang="en-CA" sz="3600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hey used </a:t>
            </a:r>
            <a:r>
              <a:rPr lang="en-CA" sz="3600" b="1" dirty="0" smtClean="0">
                <a:solidFill>
                  <a:srgbClr val="7D3225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humour… </a:t>
            </a:r>
            <a:endParaRPr lang="en-CA" b="1" dirty="0">
              <a:solidFill>
                <a:srgbClr val="7D3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54" y="5949280"/>
            <a:ext cx="2228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170</Words>
  <Application>Microsoft Office PowerPoint</Application>
  <PresentationFormat>On-screen Show (4:3)</PresentationFormat>
  <Paragraphs>58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Director, Natura</dc:title>
  <dc:subject>Cantrex Presentation</dc:subject>
  <dc:creator>Julia Rosien</dc:creator>
  <cp:lastModifiedBy>Julia Rosien</cp:lastModifiedBy>
  <cp:revision>197</cp:revision>
  <dcterms:created xsi:type="dcterms:W3CDTF">2010-04-16T17:20:19Z</dcterms:created>
  <dcterms:modified xsi:type="dcterms:W3CDTF">2014-09-24T19:36:49Z</dcterms:modified>
</cp:coreProperties>
</file>