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media/image1.jpeg" ContentType="image/jpeg"/>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8288000" cy="13716000"/>
  <p:notesSz cx="6858000" cy="9144000"/>
  <p:defaultTextStyle>
    <a:lvl1pPr algn="ctr" defTabSz="825500">
      <a:defRPr sz="5600">
        <a:latin typeface="+mn-lt"/>
        <a:ea typeface="+mn-ea"/>
        <a:cs typeface="+mn-cs"/>
        <a:sym typeface="Gill Sans"/>
      </a:defRPr>
    </a:lvl1pPr>
    <a:lvl2pPr indent="342900" algn="ctr" defTabSz="825500">
      <a:defRPr sz="5600">
        <a:latin typeface="+mn-lt"/>
        <a:ea typeface="+mn-ea"/>
        <a:cs typeface="+mn-cs"/>
        <a:sym typeface="Gill Sans"/>
      </a:defRPr>
    </a:lvl2pPr>
    <a:lvl3pPr indent="685800" algn="ctr" defTabSz="825500">
      <a:defRPr sz="5600">
        <a:latin typeface="+mn-lt"/>
        <a:ea typeface="+mn-ea"/>
        <a:cs typeface="+mn-cs"/>
        <a:sym typeface="Gill Sans"/>
      </a:defRPr>
    </a:lvl3pPr>
    <a:lvl4pPr indent="1028700" algn="ctr" defTabSz="825500">
      <a:defRPr sz="5600">
        <a:latin typeface="+mn-lt"/>
        <a:ea typeface="+mn-ea"/>
        <a:cs typeface="+mn-cs"/>
        <a:sym typeface="Gill Sans"/>
      </a:defRPr>
    </a:lvl4pPr>
    <a:lvl5pPr indent="1371600" algn="ctr" defTabSz="825500">
      <a:defRPr sz="5600">
        <a:latin typeface="+mn-lt"/>
        <a:ea typeface="+mn-ea"/>
        <a:cs typeface="+mn-cs"/>
        <a:sym typeface="Gill Sans"/>
      </a:defRPr>
    </a:lvl5pPr>
    <a:lvl6pPr indent="1714500" algn="ctr" defTabSz="825500">
      <a:defRPr sz="5600">
        <a:latin typeface="+mn-lt"/>
        <a:ea typeface="+mn-ea"/>
        <a:cs typeface="+mn-cs"/>
        <a:sym typeface="Gill Sans"/>
      </a:defRPr>
    </a:lvl6pPr>
    <a:lvl7pPr indent="2057400" algn="ctr" defTabSz="825500">
      <a:defRPr sz="5600">
        <a:latin typeface="+mn-lt"/>
        <a:ea typeface="+mn-ea"/>
        <a:cs typeface="+mn-cs"/>
        <a:sym typeface="Gill Sans"/>
      </a:defRPr>
    </a:lvl7pPr>
    <a:lvl8pPr indent="2400300" algn="ctr" defTabSz="825500">
      <a:defRPr sz="5600">
        <a:latin typeface="+mn-lt"/>
        <a:ea typeface="+mn-ea"/>
        <a:cs typeface="+mn-cs"/>
        <a:sym typeface="Gill Sans"/>
      </a:defRPr>
    </a:lvl8pPr>
    <a:lvl9pPr indent="2743200" algn="ctr" defTabSz="825500">
      <a:defRPr sz="5600">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p:nvPr>
            <p:ph type="sldImg"/>
          </p:nvPr>
        </p:nvSpPr>
        <p:spPr>
          <a:xfrm>
            <a:off x="1143000" y="685800"/>
            <a:ext cx="4572000" cy="3429000"/>
          </a:xfrm>
          <a:prstGeom prst="rect">
            <a:avLst/>
          </a:prstGeom>
        </p:spPr>
        <p:txBody>
          <a:bodyPr/>
          <a:lstStyle/>
          <a:p>
            <a:pPr lvl="0"/>
          </a:p>
        </p:txBody>
      </p:sp>
      <p:sp>
        <p:nvSpPr>
          <p:cNvPr id="56" name="Shape 5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Blank blac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Blank Green">
    <p:spTree>
      <p:nvGrpSpPr>
        <p:cNvPr id="1" name=""/>
        <p:cNvGrpSpPr/>
        <p:nvPr/>
      </p:nvGrpSpPr>
      <p:grpSpPr>
        <a:xfrm>
          <a:off x="0" y="0"/>
          <a:ext cx="0" cy="0"/>
          <a:chOff x="0" y="0"/>
          <a:chExt cx="0" cy="0"/>
        </a:xfrm>
      </p:grpSpPr>
      <p:sp>
        <p:nvSpPr>
          <p:cNvPr id="53" name="Shape 53"/>
          <p:cNvSpPr/>
          <p:nvPr/>
        </p:nvSpPr>
        <p:spPr>
          <a:xfrm>
            <a:off x="0" y="0"/>
            <a:ext cx="18300700" cy="13716000"/>
          </a:xfrm>
          <a:prstGeom prst="rect">
            <a:avLst/>
          </a:prstGeom>
          <a:solidFill>
            <a:srgbClr val="24A185"/>
          </a:solidFill>
          <a:ln w="254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pic>
        <p:nvPicPr>
          <p:cNvPr id="54" name="zledodrop.jpg"/>
          <p:cNvPicPr/>
          <p:nvPr/>
        </p:nvPicPr>
        <p:blipFill>
          <a:blip r:embed="rId2">
            <a:alphaModFix amt="20000"/>
            <a:extLst/>
          </a:blip>
          <a:srcRect l="12395" t="0" r="0" b="0"/>
          <a:stretch>
            <a:fillRect/>
          </a:stretch>
        </p:blipFill>
        <p:spPr>
          <a:xfrm>
            <a:off x="-12700" y="-12700"/>
            <a:ext cx="21361400" cy="13716000"/>
          </a:xfrm>
          <a:prstGeom prst="rect">
            <a:avLst/>
          </a:prstGeom>
          <a:ln w="12700">
            <a:miter lim="400000"/>
          </a:ln>
        </p:spPr>
      </p:pic>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sp>
        <p:nvSpPr>
          <p:cNvPr id="5" name="Shape 5"/>
          <p:cNvSpPr/>
          <p:nvPr/>
        </p:nvSpPr>
        <p:spPr>
          <a:xfrm>
            <a:off x="0" y="0"/>
            <a:ext cx="18275300" cy="13716000"/>
          </a:xfrm>
          <a:prstGeom prst="rect">
            <a:avLst/>
          </a:prstGeom>
          <a:solidFill>
            <a:srgbClr val="EFF3F4"/>
          </a:solidFill>
          <a:ln w="25400">
            <a:solidFill>
              <a:srgbClr val="000000">
                <a:alpha val="0"/>
              </a:srgbClr>
            </a:solidFill>
            <a:miter lim="400000"/>
          </a:ln>
        </p:spPr>
        <p:txBody>
          <a:bodyPr lIns="50800" tIns="50800" rIns="50800" bIns="50800" anchor="ctr"/>
          <a:lstStyle/>
          <a:p>
            <a:pPr lvl="0">
              <a:defRPr sz="3000">
                <a:solidFill>
                  <a:srgbClr val="2B7FB9"/>
                </a:solidFill>
              </a:defRPr>
            </a:pPr>
          </a:p>
        </p:txBody>
      </p:sp>
      <p:sp>
        <p:nvSpPr>
          <p:cNvPr id="6" name="Shape 6"/>
          <p:cNvSpPr/>
          <p:nvPr/>
        </p:nvSpPr>
        <p:spPr>
          <a:xfrm rot="5400000">
            <a:off x="16744950" y="450850"/>
            <a:ext cx="863600" cy="850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6" y="21600"/>
                </a:moveTo>
                <a:lnTo>
                  <a:pt x="16686" y="21600"/>
                </a:lnTo>
                <a:lnTo>
                  <a:pt x="21600" y="10800"/>
                </a:lnTo>
                <a:lnTo>
                  <a:pt x="16686" y="0"/>
                </a:lnTo>
                <a:lnTo>
                  <a:pt x="16686" y="0"/>
                </a:lnTo>
                <a:lnTo>
                  <a:pt x="0" y="0"/>
                </a:lnTo>
                <a:lnTo>
                  <a:pt x="0" y="21600"/>
                </a:lnTo>
                <a:lnTo>
                  <a:pt x="16686" y="21600"/>
                </a:lnTo>
                <a:close/>
              </a:path>
            </a:pathLst>
          </a:custGeom>
          <a:solidFill>
            <a:srgbClr val="1F7EBB"/>
          </a:solidFill>
          <a:ln w="127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nvGrpSpPr>
          <p:cNvPr id="9" name="Group 9"/>
          <p:cNvGrpSpPr/>
          <p:nvPr/>
        </p:nvGrpSpPr>
        <p:grpSpPr>
          <a:xfrm>
            <a:off x="495300" y="1320800"/>
            <a:ext cx="114300" cy="1536700"/>
            <a:chOff x="0" y="0"/>
            <a:chExt cx="114300" cy="1536700"/>
          </a:xfrm>
        </p:grpSpPr>
        <p:sp>
          <p:nvSpPr>
            <p:cNvPr id="7" name="Shape 7"/>
            <p:cNvSpPr/>
            <p:nvPr/>
          </p:nvSpPr>
          <p:spPr>
            <a:xfrm>
              <a:off x="0" y="0"/>
              <a:ext cx="114300" cy="1016000"/>
            </a:xfrm>
            <a:prstGeom prst="rect">
              <a:avLst/>
            </a:prstGeom>
            <a:solidFill>
              <a:srgbClr val="3A4F62"/>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8" name="Shape 8"/>
            <p:cNvSpPr/>
            <p:nvPr/>
          </p:nvSpPr>
          <p:spPr>
            <a:xfrm>
              <a:off x="0" y="990600"/>
              <a:ext cx="114300" cy="546100"/>
            </a:xfrm>
            <a:prstGeom prst="rect">
              <a:avLst/>
            </a:prstGeom>
            <a:solidFill>
              <a:srgbClr val="2B92C5"/>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Center">
    <p:spTree>
      <p:nvGrpSpPr>
        <p:cNvPr id="1" name=""/>
        <p:cNvGrpSpPr/>
        <p:nvPr/>
      </p:nvGrpSpPr>
      <p:grpSpPr>
        <a:xfrm>
          <a:off x="0" y="0"/>
          <a:ext cx="0" cy="0"/>
          <a:chOff x="0" y="0"/>
          <a:chExt cx="0" cy="0"/>
        </a:xfrm>
      </p:grpSpPr>
      <p:sp>
        <p:nvSpPr>
          <p:cNvPr id="11" name="Shape 11"/>
          <p:cNvSpPr/>
          <p:nvPr/>
        </p:nvSpPr>
        <p:spPr>
          <a:xfrm rot="5400000">
            <a:off x="16744950" y="450850"/>
            <a:ext cx="863600" cy="850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6" y="21600"/>
                </a:moveTo>
                <a:lnTo>
                  <a:pt x="16686" y="21600"/>
                </a:lnTo>
                <a:lnTo>
                  <a:pt x="21600" y="10800"/>
                </a:lnTo>
                <a:lnTo>
                  <a:pt x="16686" y="0"/>
                </a:lnTo>
                <a:lnTo>
                  <a:pt x="16686" y="0"/>
                </a:lnTo>
                <a:lnTo>
                  <a:pt x="0" y="0"/>
                </a:lnTo>
                <a:lnTo>
                  <a:pt x="0" y="21600"/>
                </a:lnTo>
                <a:lnTo>
                  <a:pt x="16686" y="21600"/>
                </a:lnTo>
                <a:close/>
              </a:path>
            </a:pathLst>
          </a:custGeom>
          <a:solidFill>
            <a:srgbClr val="1F7EBB"/>
          </a:solidFill>
          <a:ln w="127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2" name="Shape 12"/>
          <p:cNvSpPr/>
          <p:nvPr/>
        </p:nvSpPr>
        <p:spPr>
          <a:xfrm>
            <a:off x="-25400" y="4521200"/>
            <a:ext cx="18338800" cy="4978400"/>
          </a:xfrm>
          <a:prstGeom prst="rect">
            <a:avLst/>
          </a:prstGeom>
          <a:solidFill>
            <a:srgbClr val="DFE6EB"/>
          </a:solidFill>
          <a:ln w="254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nvGrpSpPr>
          <p:cNvPr id="15" name="Group 15"/>
          <p:cNvGrpSpPr/>
          <p:nvPr/>
        </p:nvGrpSpPr>
        <p:grpSpPr>
          <a:xfrm>
            <a:off x="495300" y="1320800"/>
            <a:ext cx="114300" cy="1536700"/>
            <a:chOff x="0" y="0"/>
            <a:chExt cx="114300" cy="1536700"/>
          </a:xfrm>
        </p:grpSpPr>
        <p:sp>
          <p:nvSpPr>
            <p:cNvPr id="13" name="Shape 13"/>
            <p:cNvSpPr/>
            <p:nvPr/>
          </p:nvSpPr>
          <p:spPr>
            <a:xfrm>
              <a:off x="0" y="0"/>
              <a:ext cx="114300" cy="1016000"/>
            </a:xfrm>
            <a:prstGeom prst="rect">
              <a:avLst/>
            </a:prstGeom>
            <a:solidFill>
              <a:srgbClr val="3A4F62"/>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4" name="Shape 14"/>
            <p:cNvSpPr/>
            <p:nvPr/>
          </p:nvSpPr>
          <p:spPr>
            <a:xfrm>
              <a:off x="0" y="990600"/>
              <a:ext cx="114300" cy="546100"/>
            </a:xfrm>
            <a:prstGeom prst="rect">
              <a:avLst/>
            </a:prstGeom>
            <a:solidFill>
              <a:srgbClr val="2B92C5"/>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Side">
    <p:spTree>
      <p:nvGrpSpPr>
        <p:cNvPr id="1" name=""/>
        <p:cNvGrpSpPr/>
        <p:nvPr/>
      </p:nvGrpSpPr>
      <p:grpSpPr>
        <a:xfrm>
          <a:off x="0" y="0"/>
          <a:ext cx="0" cy="0"/>
          <a:chOff x="0" y="0"/>
          <a:chExt cx="0" cy="0"/>
        </a:xfrm>
      </p:grpSpPr>
      <p:sp>
        <p:nvSpPr>
          <p:cNvPr id="17" name="Shape 17"/>
          <p:cNvSpPr/>
          <p:nvPr/>
        </p:nvSpPr>
        <p:spPr>
          <a:xfrm>
            <a:off x="0" y="0"/>
            <a:ext cx="18275300" cy="13716000"/>
          </a:xfrm>
          <a:prstGeom prst="rect">
            <a:avLst/>
          </a:prstGeom>
          <a:solidFill>
            <a:srgbClr val="EFF3F4"/>
          </a:solidFill>
          <a:ln w="254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8" name="Shape 18"/>
          <p:cNvSpPr/>
          <p:nvPr/>
        </p:nvSpPr>
        <p:spPr>
          <a:xfrm>
            <a:off x="9144000" y="0"/>
            <a:ext cx="9118600" cy="13716000"/>
          </a:xfrm>
          <a:prstGeom prst="rect">
            <a:avLst/>
          </a:prstGeom>
          <a:solidFill>
            <a:srgbClr val="16222F"/>
          </a:solidFill>
          <a:ln w="254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pic>
        <p:nvPicPr>
          <p:cNvPr id="19" name="zledodrop.jpg"/>
          <p:cNvPicPr/>
          <p:nvPr/>
        </p:nvPicPr>
        <p:blipFill>
          <a:blip r:embed="rId2">
            <a:alphaModFix amt="20000"/>
            <a:extLst/>
          </a:blip>
          <a:srcRect l="4948" t="0" r="0" b="0"/>
          <a:stretch>
            <a:fillRect/>
          </a:stretch>
        </p:blipFill>
        <p:spPr>
          <a:xfrm>
            <a:off x="9131300" y="3914785"/>
            <a:ext cx="9946917" cy="5886452"/>
          </a:xfrm>
          <a:prstGeom prst="rect">
            <a:avLst/>
          </a:prstGeom>
          <a:ln w="12700">
            <a:miter lim="400000"/>
          </a:ln>
        </p:spPr>
      </p:pic>
      <p:sp>
        <p:nvSpPr>
          <p:cNvPr id="20" name="Shape 20"/>
          <p:cNvSpPr/>
          <p:nvPr/>
        </p:nvSpPr>
        <p:spPr>
          <a:xfrm rot="5400000">
            <a:off x="16744950" y="450850"/>
            <a:ext cx="863600" cy="850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6" y="21600"/>
                </a:moveTo>
                <a:lnTo>
                  <a:pt x="16686" y="21600"/>
                </a:lnTo>
                <a:lnTo>
                  <a:pt x="21600" y="10800"/>
                </a:lnTo>
                <a:lnTo>
                  <a:pt x="16686" y="0"/>
                </a:lnTo>
                <a:lnTo>
                  <a:pt x="16686" y="0"/>
                </a:lnTo>
                <a:lnTo>
                  <a:pt x="0" y="0"/>
                </a:lnTo>
                <a:lnTo>
                  <a:pt x="0" y="21600"/>
                </a:lnTo>
                <a:lnTo>
                  <a:pt x="16686" y="21600"/>
                </a:lnTo>
                <a:close/>
              </a:path>
            </a:pathLst>
          </a:custGeom>
          <a:solidFill>
            <a:srgbClr val="1F7EBB"/>
          </a:solidFill>
          <a:ln w="127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nvGrpSpPr>
          <p:cNvPr id="23" name="Group 23"/>
          <p:cNvGrpSpPr/>
          <p:nvPr/>
        </p:nvGrpSpPr>
        <p:grpSpPr>
          <a:xfrm>
            <a:off x="495300" y="1320800"/>
            <a:ext cx="114300" cy="1536700"/>
            <a:chOff x="0" y="0"/>
            <a:chExt cx="114300" cy="1536700"/>
          </a:xfrm>
        </p:grpSpPr>
        <p:sp>
          <p:nvSpPr>
            <p:cNvPr id="21" name="Shape 21"/>
            <p:cNvSpPr/>
            <p:nvPr/>
          </p:nvSpPr>
          <p:spPr>
            <a:xfrm>
              <a:off x="0" y="0"/>
              <a:ext cx="114300" cy="1016000"/>
            </a:xfrm>
            <a:prstGeom prst="rect">
              <a:avLst/>
            </a:prstGeom>
            <a:solidFill>
              <a:srgbClr val="3A4F62"/>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22" name="Shape 22"/>
            <p:cNvSpPr/>
            <p:nvPr/>
          </p:nvSpPr>
          <p:spPr>
            <a:xfrm>
              <a:off x="0" y="990600"/>
              <a:ext cx="114300" cy="546100"/>
            </a:xfrm>
            <a:prstGeom prst="rect">
              <a:avLst/>
            </a:prstGeom>
            <a:solidFill>
              <a:srgbClr val="2B92C5"/>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ark">
    <p:spTree>
      <p:nvGrpSpPr>
        <p:cNvPr id="1" name=""/>
        <p:cNvGrpSpPr/>
        <p:nvPr/>
      </p:nvGrpSpPr>
      <p:grpSpPr>
        <a:xfrm>
          <a:off x="0" y="0"/>
          <a:ext cx="0" cy="0"/>
          <a:chOff x="0" y="0"/>
          <a:chExt cx="0" cy="0"/>
        </a:xfrm>
      </p:grpSpPr>
      <p:sp>
        <p:nvSpPr>
          <p:cNvPr id="25" name="Shape 25"/>
          <p:cNvSpPr/>
          <p:nvPr/>
        </p:nvSpPr>
        <p:spPr>
          <a:xfrm>
            <a:off x="0" y="0"/>
            <a:ext cx="18275300" cy="13716000"/>
          </a:xfrm>
          <a:prstGeom prst="rect">
            <a:avLst/>
          </a:prstGeom>
          <a:solidFill>
            <a:srgbClr val="1D2939"/>
          </a:solidFill>
          <a:ln w="254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pic>
        <p:nvPicPr>
          <p:cNvPr id="26" name="shutterstock_186292982 copy copy.jpg"/>
          <p:cNvPicPr/>
          <p:nvPr/>
        </p:nvPicPr>
        <p:blipFill>
          <a:blip r:embed="rId2">
            <a:alphaModFix amt="33880"/>
            <a:extLst/>
          </a:blip>
          <a:srcRect l="3643" t="757" r="0" b="0"/>
          <a:stretch>
            <a:fillRect/>
          </a:stretch>
        </p:blipFill>
        <p:spPr>
          <a:xfrm>
            <a:off x="0" y="0"/>
            <a:ext cx="19006633" cy="13506216"/>
          </a:xfrm>
          <a:prstGeom prst="rect">
            <a:avLst/>
          </a:prstGeom>
          <a:ln w="12700">
            <a:miter lim="400000"/>
          </a:ln>
        </p:spPr>
      </p:pic>
      <p:sp>
        <p:nvSpPr>
          <p:cNvPr id="27" name="Shape 27"/>
          <p:cNvSpPr/>
          <p:nvPr/>
        </p:nvSpPr>
        <p:spPr>
          <a:xfrm rot="5400000">
            <a:off x="16744950" y="450850"/>
            <a:ext cx="863600" cy="850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6" y="21600"/>
                </a:moveTo>
                <a:lnTo>
                  <a:pt x="16686" y="21600"/>
                </a:lnTo>
                <a:lnTo>
                  <a:pt x="21600" y="10800"/>
                </a:lnTo>
                <a:lnTo>
                  <a:pt x="16686" y="0"/>
                </a:lnTo>
                <a:lnTo>
                  <a:pt x="16686" y="0"/>
                </a:lnTo>
                <a:lnTo>
                  <a:pt x="0" y="0"/>
                </a:lnTo>
                <a:lnTo>
                  <a:pt x="0" y="21600"/>
                </a:lnTo>
                <a:lnTo>
                  <a:pt x="16686" y="21600"/>
                </a:lnTo>
                <a:close/>
              </a:path>
            </a:pathLst>
          </a:custGeom>
          <a:solidFill>
            <a:srgbClr val="1F7EBB"/>
          </a:solidFill>
          <a:ln w="127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nvGrpSpPr>
          <p:cNvPr id="30" name="Group 30"/>
          <p:cNvGrpSpPr/>
          <p:nvPr/>
        </p:nvGrpSpPr>
        <p:grpSpPr>
          <a:xfrm>
            <a:off x="495300" y="1320800"/>
            <a:ext cx="114300" cy="1536700"/>
            <a:chOff x="0" y="0"/>
            <a:chExt cx="114300" cy="1536700"/>
          </a:xfrm>
        </p:grpSpPr>
        <p:sp>
          <p:nvSpPr>
            <p:cNvPr id="28" name="Shape 28"/>
            <p:cNvSpPr/>
            <p:nvPr/>
          </p:nvSpPr>
          <p:spPr>
            <a:xfrm>
              <a:off x="0" y="0"/>
              <a:ext cx="114300" cy="1016000"/>
            </a:xfrm>
            <a:prstGeom prst="rect">
              <a:avLst/>
            </a:prstGeom>
            <a:solidFill>
              <a:srgbClr val="3A4F62"/>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29" name="Shape 29"/>
            <p:cNvSpPr/>
            <p:nvPr/>
          </p:nvSpPr>
          <p:spPr>
            <a:xfrm>
              <a:off x="0" y="990600"/>
              <a:ext cx="114300" cy="546100"/>
            </a:xfrm>
            <a:prstGeom prst="rect">
              <a:avLst/>
            </a:prstGeom>
            <a:solidFill>
              <a:srgbClr val="2B92C5"/>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Half Light">
    <p:spTree>
      <p:nvGrpSpPr>
        <p:cNvPr id="1" name=""/>
        <p:cNvGrpSpPr/>
        <p:nvPr/>
      </p:nvGrpSpPr>
      <p:grpSpPr>
        <a:xfrm>
          <a:off x="0" y="0"/>
          <a:ext cx="0" cy="0"/>
          <a:chOff x="0" y="0"/>
          <a:chExt cx="0" cy="0"/>
        </a:xfrm>
      </p:grpSpPr>
      <p:sp>
        <p:nvSpPr>
          <p:cNvPr id="32" name="Shape 32"/>
          <p:cNvSpPr/>
          <p:nvPr/>
        </p:nvSpPr>
        <p:spPr>
          <a:xfrm>
            <a:off x="0" y="0"/>
            <a:ext cx="18288000" cy="13716000"/>
          </a:xfrm>
          <a:prstGeom prst="rect">
            <a:avLst/>
          </a:prstGeom>
          <a:solidFill>
            <a:srgbClr val="EFF3F4"/>
          </a:solidFill>
          <a:ln w="254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33" name="Shape 33"/>
          <p:cNvSpPr/>
          <p:nvPr/>
        </p:nvSpPr>
        <p:spPr>
          <a:xfrm>
            <a:off x="-25400" y="-698500"/>
            <a:ext cx="18338800" cy="9296400"/>
          </a:xfrm>
          <a:prstGeom prst="rect">
            <a:avLst/>
          </a:prstGeom>
          <a:solidFill>
            <a:srgbClr val="DFE6EB"/>
          </a:solidFill>
          <a:ln w="254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34" name="Shape 34"/>
          <p:cNvSpPr/>
          <p:nvPr/>
        </p:nvSpPr>
        <p:spPr>
          <a:xfrm rot="5400000">
            <a:off x="16744950" y="450850"/>
            <a:ext cx="863600" cy="850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6" y="21600"/>
                </a:moveTo>
                <a:lnTo>
                  <a:pt x="16686" y="21600"/>
                </a:lnTo>
                <a:lnTo>
                  <a:pt x="21600" y="10800"/>
                </a:lnTo>
                <a:lnTo>
                  <a:pt x="16686" y="0"/>
                </a:lnTo>
                <a:lnTo>
                  <a:pt x="16686" y="0"/>
                </a:lnTo>
                <a:lnTo>
                  <a:pt x="0" y="0"/>
                </a:lnTo>
                <a:lnTo>
                  <a:pt x="0" y="21600"/>
                </a:lnTo>
                <a:lnTo>
                  <a:pt x="16686" y="21600"/>
                </a:lnTo>
                <a:close/>
              </a:path>
            </a:pathLst>
          </a:custGeom>
          <a:solidFill>
            <a:srgbClr val="1F7EBB"/>
          </a:solidFill>
          <a:ln w="127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nvGrpSpPr>
          <p:cNvPr id="37" name="Group 37"/>
          <p:cNvGrpSpPr/>
          <p:nvPr/>
        </p:nvGrpSpPr>
        <p:grpSpPr>
          <a:xfrm>
            <a:off x="495300" y="1320800"/>
            <a:ext cx="114300" cy="1536700"/>
            <a:chOff x="0" y="0"/>
            <a:chExt cx="114300" cy="1536700"/>
          </a:xfrm>
        </p:grpSpPr>
        <p:sp>
          <p:nvSpPr>
            <p:cNvPr id="35" name="Shape 35"/>
            <p:cNvSpPr/>
            <p:nvPr/>
          </p:nvSpPr>
          <p:spPr>
            <a:xfrm>
              <a:off x="0" y="0"/>
              <a:ext cx="114300" cy="1016000"/>
            </a:xfrm>
            <a:prstGeom prst="rect">
              <a:avLst/>
            </a:prstGeom>
            <a:solidFill>
              <a:srgbClr val="3A4F62"/>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36" name="Shape 36"/>
            <p:cNvSpPr/>
            <p:nvPr/>
          </p:nvSpPr>
          <p:spPr>
            <a:xfrm>
              <a:off x="0" y="990600"/>
              <a:ext cx="114300" cy="546100"/>
            </a:xfrm>
            <a:prstGeom prst="rect">
              <a:avLst/>
            </a:prstGeom>
            <a:solidFill>
              <a:srgbClr val="2B92C5"/>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Half Dark">
    <p:spTree>
      <p:nvGrpSpPr>
        <p:cNvPr id="1" name=""/>
        <p:cNvGrpSpPr/>
        <p:nvPr/>
      </p:nvGrpSpPr>
      <p:grpSpPr>
        <a:xfrm>
          <a:off x="0" y="0"/>
          <a:ext cx="0" cy="0"/>
          <a:chOff x="0" y="0"/>
          <a:chExt cx="0" cy="0"/>
        </a:xfrm>
      </p:grpSpPr>
      <p:sp>
        <p:nvSpPr>
          <p:cNvPr id="39" name="Shape 39"/>
          <p:cNvSpPr/>
          <p:nvPr/>
        </p:nvSpPr>
        <p:spPr>
          <a:xfrm>
            <a:off x="0" y="0"/>
            <a:ext cx="18288000" cy="13716000"/>
          </a:xfrm>
          <a:prstGeom prst="rect">
            <a:avLst/>
          </a:prstGeom>
          <a:solidFill>
            <a:srgbClr val="EFF3F4"/>
          </a:solidFill>
          <a:ln w="254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40" name="Shape 40"/>
          <p:cNvSpPr/>
          <p:nvPr/>
        </p:nvSpPr>
        <p:spPr>
          <a:xfrm>
            <a:off x="0" y="-1892300"/>
            <a:ext cx="18288000" cy="10985500"/>
          </a:xfrm>
          <a:prstGeom prst="rect">
            <a:avLst/>
          </a:prstGeom>
          <a:solidFill>
            <a:srgbClr val="192437"/>
          </a:solidFill>
          <a:ln w="254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pic>
        <p:nvPicPr>
          <p:cNvPr id="41" name="shutterstock_186292982 copy copy.jpg"/>
          <p:cNvPicPr/>
          <p:nvPr/>
        </p:nvPicPr>
        <p:blipFill>
          <a:blip r:embed="rId2">
            <a:alphaModFix amt="38180"/>
            <a:extLst/>
          </a:blip>
          <a:srcRect l="0" t="17350" r="0" b="17350"/>
          <a:stretch>
            <a:fillRect/>
          </a:stretch>
        </p:blipFill>
        <p:spPr>
          <a:xfrm>
            <a:off x="12700" y="-1905000"/>
            <a:ext cx="24384000" cy="10985500"/>
          </a:xfrm>
          <a:prstGeom prst="rect">
            <a:avLst/>
          </a:prstGeom>
          <a:ln w="12700">
            <a:miter lim="400000"/>
          </a:ln>
        </p:spPr>
      </p:pic>
      <p:sp>
        <p:nvSpPr>
          <p:cNvPr id="42" name="Shape 42"/>
          <p:cNvSpPr/>
          <p:nvPr/>
        </p:nvSpPr>
        <p:spPr>
          <a:xfrm rot="5400000">
            <a:off x="16744950" y="450850"/>
            <a:ext cx="863600" cy="850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6" y="21600"/>
                </a:moveTo>
                <a:lnTo>
                  <a:pt x="16686" y="21600"/>
                </a:lnTo>
                <a:lnTo>
                  <a:pt x="21600" y="10800"/>
                </a:lnTo>
                <a:lnTo>
                  <a:pt x="16686" y="0"/>
                </a:lnTo>
                <a:lnTo>
                  <a:pt x="16686" y="0"/>
                </a:lnTo>
                <a:lnTo>
                  <a:pt x="0" y="0"/>
                </a:lnTo>
                <a:lnTo>
                  <a:pt x="0" y="21600"/>
                </a:lnTo>
                <a:lnTo>
                  <a:pt x="16686" y="21600"/>
                </a:lnTo>
                <a:close/>
              </a:path>
            </a:pathLst>
          </a:custGeom>
          <a:solidFill>
            <a:srgbClr val="1F7EBB"/>
          </a:solidFill>
          <a:ln w="127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nvGrpSpPr>
          <p:cNvPr id="45" name="Group 45"/>
          <p:cNvGrpSpPr/>
          <p:nvPr/>
        </p:nvGrpSpPr>
        <p:grpSpPr>
          <a:xfrm>
            <a:off x="495300" y="1320800"/>
            <a:ext cx="114300" cy="1536700"/>
            <a:chOff x="0" y="0"/>
            <a:chExt cx="114300" cy="1536700"/>
          </a:xfrm>
        </p:grpSpPr>
        <p:sp>
          <p:nvSpPr>
            <p:cNvPr id="43" name="Shape 43"/>
            <p:cNvSpPr/>
            <p:nvPr/>
          </p:nvSpPr>
          <p:spPr>
            <a:xfrm>
              <a:off x="0" y="0"/>
              <a:ext cx="114300" cy="1016000"/>
            </a:xfrm>
            <a:prstGeom prst="rect">
              <a:avLst/>
            </a:prstGeom>
            <a:solidFill>
              <a:srgbClr val="3A4F62"/>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44" name="Shape 44"/>
            <p:cNvSpPr/>
            <p:nvPr/>
          </p:nvSpPr>
          <p:spPr>
            <a:xfrm>
              <a:off x="0" y="990600"/>
              <a:ext cx="114300" cy="546100"/>
            </a:xfrm>
            <a:prstGeom prst="rect">
              <a:avLst/>
            </a:prstGeom>
            <a:solidFill>
              <a:srgbClr val="2B92C5"/>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lank Dark">
    <p:spTree>
      <p:nvGrpSpPr>
        <p:cNvPr id="1" name=""/>
        <p:cNvGrpSpPr/>
        <p:nvPr/>
      </p:nvGrpSpPr>
      <p:grpSpPr>
        <a:xfrm>
          <a:off x="0" y="0"/>
          <a:ext cx="0" cy="0"/>
          <a:chOff x="0" y="0"/>
          <a:chExt cx="0" cy="0"/>
        </a:xfrm>
      </p:grpSpPr>
      <p:sp>
        <p:nvSpPr>
          <p:cNvPr id="47" name="Shape 47"/>
          <p:cNvSpPr/>
          <p:nvPr/>
        </p:nvSpPr>
        <p:spPr>
          <a:xfrm>
            <a:off x="0" y="0"/>
            <a:ext cx="18288000" cy="13716000"/>
          </a:xfrm>
          <a:prstGeom prst="rect">
            <a:avLst/>
          </a:prstGeom>
          <a:solidFill>
            <a:srgbClr val="283B4F"/>
          </a:solidFill>
          <a:ln w="254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pic>
        <p:nvPicPr>
          <p:cNvPr id="48" name="shutterstock_186292982 copy copy.jpg"/>
          <p:cNvPicPr/>
          <p:nvPr/>
        </p:nvPicPr>
        <p:blipFill>
          <a:blip r:embed="rId2">
            <a:alphaModFix amt="30000"/>
            <a:extLst/>
          </a:blip>
          <a:srcRect l="0" t="9235" r="0" b="9235"/>
          <a:stretch>
            <a:fillRect/>
          </a:stretch>
        </p:blipFill>
        <p:spPr>
          <a:xfrm>
            <a:off x="-12700" y="-12700"/>
            <a:ext cx="24384000" cy="13716000"/>
          </a:xfrm>
          <a:prstGeom prst="rect">
            <a:avLst/>
          </a:prstGeom>
          <a:ln w="3175">
            <a:miter lim="400000"/>
          </a:ln>
        </p:spPr>
      </p:pic>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Blank Blue">
    <p:spTree>
      <p:nvGrpSpPr>
        <p:cNvPr id="1" name=""/>
        <p:cNvGrpSpPr/>
        <p:nvPr/>
      </p:nvGrpSpPr>
      <p:grpSpPr>
        <a:xfrm>
          <a:off x="0" y="0"/>
          <a:ext cx="0" cy="0"/>
          <a:chOff x="0" y="0"/>
          <a:chExt cx="0" cy="0"/>
        </a:xfrm>
      </p:grpSpPr>
      <p:sp>
        <p:nvSpPr>
          <p:cNvPr id="50" name="Shape 50"/>
          <p:cNvSpPr/>
          <p:nvPr/>
        </p:nvSpPr>
        <p:spPr>
          <a:xfrm>
            <a:off x="0" y="0"/>
            <a:ext cx="18288000" cy="13716000"/>
          </a:xfrm>
          <a:prstGeom prst="rect">
            <a:avLst/>
          </a:prstGeom>
          <a:solidFill>
            <a:srgbClr val="1F7EBB"/>
          </a:solidFill>
          <a:ln w="254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pic>
        <p:nvPicPr>
          <p:cNvPr id="51" name="zledodrop.jpg"/>
          <p:cNvPicPr/>
          <p:nvPr/>
        </p:nvPicPr>
        <p:blipFill>
          <a:blip r:embed="rId2">
            <a:alphaModFix amt="20000"/>
            <a:extLst/>
          </a:blip>
          <a:srcRect l="12447" t="0" r="0" b="0"/>
          <a:stretch>
            <a:fillRect/>
          </a:stretch>
        </p:blipFill>
        <p:spPr>
          <a:xfrm>
            <a:off x="-12700" y="-12700"/>
            <a:ext cx="21348700" cy="13716000"/>
          </a:xfrm>
          <a:prstGeom prst="rect">
            <a:avLst/>
          </a:prstGeom>
          <a:ln w="12700">
            <a:miter lim="400000"/>
          </a:ln>
        </p:spPr>
      </p:pic>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nvSpPr>
        <p:spPr>
          <a:xfrm>
            <a:off x="0" y="0"/>
            <a:ext cx="18288000" cy="13716000"/>
          </a:xfrm>
          <a:prstGeom prst="rect">
            <a:avLst/>
          </a:prstGeom>
          <a:solidFill>
            <a:srgbClr val="0E1721"/>
          </a:solidFill>
          <a:ln w="254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advClick="1"/>
  <p:txStyles>
    <p:titleStyle>
      <a:lvl1pPr algn="ctr" defTabSz="825500">
        <a:defRPr sz="3600">
          <a:latin typeface="Roboto Regular"/>
          <a:ea typeface="Roboto Regular"/>
          <a:cs typeface="Roboto Regular"/>
          <a:sym typeface="Roboto Regular"/>
        </a:defRPr>
      </a:lvl1pPr>
      <a:lvl2pPr indent="228600" algn="ctr" defTabSz="825500">
        <a:defRPr sz="3600">
          <a:latin typeface="Roboto Regular"/>
          <a:ea typeface="Roboto Regular"/>
          <a:cs typeface="Roboto Regular"/>
          <a:sym typeface="Roboto Regular"/>
        </a:defRPr>
      </a:lvl2pPr>
      <a:lvl3pPr indent="457200" algn="ctr" defTabSz="825500">
        <a:defRPr sz="3600">
          <a:latin typeface="Roboto Regular"/>
          <a:ea typeface="Roboto Regular"/>
          <a:cs typeface="Roboto Regular"/>
          <a:sym typeface="Roboto Regular"/>
        </a:defRPr>
      </a:lvl3pPr>
      <a:lvl4pPr indent="685800" algn="ctr" defTabSz="825500">
        <a:defRPr sz="3600">
          <a:latin typeface="Roboto Regular"/>
          <a:ea typeface="Roboto Regular"/>
          <a:cs typeface="Roboto Regular"/>
          <a:sym typeface="Roboto Regular"/>
        </a:defRPr>
      </a:lvl4pPr>
      <a:lvl5pPr indent="914400" algn="ctr" defTabSz="825500">
        <a:defRPr sz="3600">
          <a:latin typeface="Roboto Regular"/>
          <a:ea typeface="Roboto Regular"/>
          <a:cs typeface="Roboto Regular"/>
          <a:sym typeface="Roboto Regular"/>
        </a:defRPr>
      </a:lvl5pPr>
      <a:lvl6pPr indent="1143000" algn="ctr" defTabSz="825500">
        <a:defRPr sz="3600">
          <a:latin typeface="Roboto Regular"/>
          <a:ea typeface="Roboto Regular"/>
          <a:cs typeface="Roboto Regular"/>
          <a:sym typeface="Roboto Regular"/>
        </a:defRPr>
      </a:lvl6pPr>
      <a:lvl7pPr indent="1371600" algn="ctr" defTabSz="825500">
        <a:defRPr sz="3600">
          <a:latin typeface="Roboto Regular"/>
          <a:ea typeface="Roboto Regular"/>
          <a:cs typeface="Roboto Regular"/>
          <a:sym typeface="Roboto Regular"/>
        </a:defRPr>
      </a:lvl7pPr>
      <a:lvl8pPr indent="1600200" algn="ctr" defTabSz="825500">
        <a:defRPr sz="3600">
          <a:latin typeface="Roboto Regular"/>
          <a:ea typeface="Roboto Regular"/>
          <a:cs typeface="Roboto Regular"/>
          <a:sym typeface="Roboto Regular"/>
        </a:defRPr>
      </a:lvl8pPr>
      <a:lvl9pPr indent="1828800" algn="ctr" defTabSz="825500">
        <a:defRPr sz="3600">
          <a:latin typeface="Roboto Regular"/>
          <a:ea typeface="Roboto Regular"/>
          <a:cs typeface="Roboto Regular"/>
          <a:sym typeface="Roboto Regular"/>
        </a:defRPr>
      </a:lvl9pPr>
    </p:titleStyle>
    <p:bodyStyle>
      <a:lvl1pPr algn="ctr" defTabSz="825500">
        <a:defRPr sz="3600">
          <a:latin typeface="Roboto Regular"/>
          <a:ea typeface="Roboto Regular"/>
          <a:cs typeface="Roboto Regular"/>
          <a:sym typeface="Roboto Regular"/>
        </a:defRPr>
      </a:lvl1pPr>
      <a:lvl2pPr algn="ctr" defTabSz="825500">
        <a:defRPr sz="3600">
          <a:latin typeface="Roboto Regular"/>
          <a:ea typeface="Roboto Regular"/>
          <a:cs typeface="Roboto Regular"/>
          <a:sym typeface="Roboto Regular"/>
        </a:defRPr>
      </a:lvl2pPr>
      <a:lvl3pPr algn="ctr" defTabSz="825500">
        <a:defRPr sz="3600">
          <a:latin typeface="Roboto Regular"/>
          <a:ea typeface="Roboto Regular"/>
          <a:cs typeface="Roboto Regular"/>
          <a:sym typeface="Roboto Regular"/>
        </a:defRPr>
      </a:lvl3pPr>
      <a:lvl4pPr algn="ctr" defTabSz="825500">
        <a:defRPr sz="3600">
          <a:latin typeface="Roboto Regular"/>
          <a:ea typeface="Roboto Regular"/>
          <a:cs typeface="Roboto Regular"/>
          <a:sym typeface="Roboto Regular"/>
        </a:defRPr>
      </a:lvl4pPr>
      <a:lvl5pPr algn="ctr" defTabSz="825500">
        <a:defRPr sz="3600">
          <a:latin typeface="Roboto Regular"/>
          <a:ea typeface="Roboto Regular"/>
          <a:cs typeface="Roboto Regular"/>
          <a:sym typeface="Roboto Regular"/>
        </a:defRPr>
      </a:lvl5pPr>
      <a:lvl6pPr indent="355600" algn="ctr" defTabSz="825500">
        <a:defRPr sz="3600">
          <a:latin typeface="Roboto Regular"/>
          <a:ea typeface="Roboto Regular"/>
          <a:cs typeface="Roboto Regular"/>
          <a:sym typeface="Roboto Regular"/>
        </a:defRPr>
      </a:lvl6pPr>
      <a:lvl7pPr indent="711200" algn="ctr" defTabSz="825500">
        <a:defRPr sz="3600">
          <a:latin typeface="Roboto Regular"/>
          <a:ea typeface="Roboto Regular"/>
          <a:cs typeface="Roboto Regular"/>
          <a:sym typeface="Roboto Regular"/>
        </a:defRPr>
      </a:lvl7pPr>
      <a:lvl8pPr indent="1066800" algn="ctr" defTabSz="825500">
        <a:defRPr sz="3600">
          <a:latin typeface="Roboto Regular"/>
          <a:ea typeface="Roboto Regular"/>
          <a:cs typeface="Roboto Regular"/>
          <a:sym typeface="Roboto Regular"/>
        </a:defRPr>
      </a:lvl8pPr>
      <a:lvl9pPr indent="1422400" algn="ctr" defTabSz="825500">
        <a:defRPr sz="3600">
          <a:latin typeface="Roboto Regular"/>
          <a:ea typeface="Roboto Regular"/>
          <a:cs typeface="Roboto Regular"/>
          <a:sym typeface="Roboto Regular"/>
        </a:defRPr>
      </a:lvl9pPr>
    </p:bodyStyle>
    <p:otherStyle>
      <a:lvl1pPr algn="ctr" defTabSz="825500">
        <a:defRPr sz="2400">
          <a:solidFill>
            <a:schemeClr val="tx1"/>
          </a:solidFill>
          <a:latin typeface="+mn-lt"/>
          <a:ea typeface="+mn-ea"/>
          <a:cs typeface="+mn-cs"/>
          <a:sym typeface="Gill Sans"/>
        </a:defRPr>
      </a:lvl1pPr>
      <a:lvl2pPr indent="228600" algn="ctr" defTabSz="825500">
        <a:defRPr sz="2400">
          <a:solidFill>
            <a:schemeClr val="tx1"/>
          </a:solidFill>
          <a:latin typeface="+mn-lt"/>
          <a:ea typeface="+mn-ea"/>
          <a:cs typeface="+mn-cs"/>
          <a:sym typeface="Gill Sans"/>
        </a:defRPr>
      </a:lvl2pPr>
      <a:lvl3pPr indent="457200" algn="ctr" defTabSz="825500">
        <a:defRPr sz="2400">
          <a:solidFill>
            <a:schemeClr val="tx1"/>
          </a:solidFill>
          <a:latin typeface="+mn-lt"/>
          <a:ea typeface="+mn-ea"/>
          <a:cs typeface="+mn-cs"/>
          <a:sym typeface="Gill Sans"/>
        </a:defRPr>
      </a:lvl3pPr>
      <a:lvl4pPr indent="685800" algn="ctr" defTabSz="825500">
        <a:defRPr sz="2400">
          <a:solidFill>
            <a:schemeClr val="tx1"/>
          </a:solidFill>
          <a:latin typeface="+mn-lt"/>
          <a:ea typeface="+mn-ea"/>
          <a:cs typeface="+mn-cs"/>
          <a:sym typeface="Gill Sans"/>
        </a:defRPr>
      </a:lvl4pPr>
      <a:lvl5pPr indent="914400" algn="ctr" defTabSz="825500">
        <a:defRPr sz="2400">
          <a:solidFill>
            <a:schemeClr val="tx1"/>
          </a:solidFill>
          <a:latin typeface="+mn-lt"/>
          <a:ea typeface="+mn-ea"/>
          <a:cs typeface="+mn-cs"/>
          <a:sym typeface="Gill Sans"/>
        </a:defRPr>
      </a:lvl5pPr>
      <a:lvl6pPr indent="1143000" algn="ctr" defTabSz="825500">
        <a:defRPr sz="2400">
          <a:solidFill>
            <a:schemeClr val="tx1"/>
          </a:solidFill>
          <a:latin typeface="+mn-lt"/>
          <a:ea typeface="+mn-ea"/>
          <a:cs typeface="+mn-cs"/>
          <a:sym typeface="Gill Sans"/>
        </a:defRPr>
      </a:lvl6pPr>
      <a:lvl7pPr indent="1371600" algn="ctr" defTabSz="825500">
        <a:defRPr sz="2400">
          <a:solidFill>
            <a:schemeClr val="tx1"/>
          </a:solidFill>
          <a:latin typeface="+mn-lt"/>
          <a:ea typeface="+mn-ea"/>
          <a:cs typeface="+mn-cs"/>
          <a:sym typeface="Gill Sans"/>
        </a:defRPr>
      </a:lvl7pPr>
      <a:lvl8pPr indent="1600200" algn="ctr" defTabSz="825500">
        <a:defRPr sz="2400">
          <a:solidFill>
            <a:schemeClr val="tx1"/>
          </a:solidFill>
          <a:latin typeface="+mn-lt"/>
          <a:ea typeface="+mn-ea"/>
          <a:cs typeface="+mn-cs"/>
          <a:sym typeface="Gill Sans"/>
        </a:defRPr>
      </a:lvl8pPr>
      <a:lvl9pPr indent="1828800" algn="ctr" defTabSz="825500">
        <a:defRPr sz="2400">
          <a:solidFill>
            <a:schemeClr val="tx1"/>
          </a:solidFill>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14.png"/><Relationship Id="rId4" Type="http://schemas.openxmlformats.org/officeDocument/2006/relationships/image" Target="../media/image21.jpeg"/><Relationship Id="rId5" Type="http://schemas.openxmlformats.org/officeDocument/2006/relationships/image" Target="../media/image1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mailto:melanie@madhattertech.ca" TargetMode="External"/><Relationship Id="rId3" Type="http://schemas.openxmlformats.org/officeDocument/2006/relationships/image" Target="../media/image28.png"/><Relationship Id="rId4" Type="http://schemas.openxmlformats.org/officeDocument/2006/relationships/hyperlink" Target="http://FACEBOOK.COM/MADHATTERTECH" TargetMode="External"/><Relationship Id="rId5" Type="http://schemas.openxmlformats.org/officeDocument/2006/relationships/hyperlink" Target="http://linkedin.com/company/mad-hatter-technology-inc" TargetMode="External"/><Relationship Id="rId6" Type="http://schemas.openxmlformats.org/officeDocument/2006/relationships/image" Target="../media/image29.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image" Target="../media/image30.png"/><Relationship Id="rId4" Type="http://schemas.openxmlformats.org/officeDocument/2006/relationships/image" Target="../media/image3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2.png"/><Relationship Id="rId4" Type="http://schemas.openxmlformats.org/officeDocument/2006/relationships/image" Target="../media/image6.jpeg"/><Relationship Id="rId5" Type="http://schemas.openxmlformats.org/officeDocument/2006/relationships/image" Target="../media/image3.png"/><Relationship Id="rId6" Type="http://schemas.openxmlformats.org/officeDocument/2006/relationships/image" Target="../media/image7.jpeg"/><Relationship Id="rId7" Type="http://schemas.openxmlformats.org/officeDocument/2006/relationships/image" Target="../media/image4.png"/><Relationship Id="rId8" Type="http://schemas.openxmlformats.org/officeDocument/2006/relationships/image" Target="../media/image8.jpeg"/><Relationship Id="rId9" Type="http://schemas.openxmlformats.org/officeDocument/2006/relationships/image" Target="../media/image5.png"/><Relationship Id="rId10" Type="http://schemas.openxmlformats.org/officeDocument/2006/relationships/image" Target="../media/image9.jpeg"/><Relationship Id="rId11" Type="http://schemas.openxmlformats.org/officeDocument/2006/relationships/image" Target="../media/image6.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23.jpe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hyperlink" Target="http://apple.com" TargetMode="External"/><Relationship Id="rId5" Type="http://schemas.openxmlformats.org/officeDocument/2006/relationships/image" Target="../media/image4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24.jpeg"/><Relationship Id="rId5" Type="http://schemas.openxmlformats.org/officeDocument/2006/relationships/image" Target="../media/image4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25.jpeg"/><Relationship Id="rId5" Type="http://schemas.openxmlformats.org/officeDocument/2006/relationships/image" Target="../media/image50.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mailto:nicole@madhattertech.ca?subject=" TargetMode="External"/><Relationship Id="rId3" Type="http://schemas.openxmlformats.org/officeDocument/2006/relationships/image" Target="../media/image28.png"/><Relationship Id="rId4" Type="http://schemas.openxmlformats.org/officeDocument/2006/relationships/hyperlink" Target="http://FACEBOOK.COM/MADHATTERTECH" TargetMode="External"/><Relationship Id="rId5" Type="http://schemas.openxmlformats.org/officeDocument/2006/relationships/hyperlink" Target="http://linkedin.com/company/mad-hatter-technology-inc" TargetMode="External"/><Relationship Id="rId6" Type="http://schemas.openxmlformats.org/officeDocument/2006/relationships/image" Target="../media/image29.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gif"/><Relationship Id="rId4" Type="http://schemas.openxmlformats.org/officeDocument/2006/relationships/image" Target="../media/image8.png"/><Relationship Id="rId5" Type="http://schemas.openxmlformats.org/officeDocument/2006/relationships/image" Target="../media/image10.jpeg"/><Relationship Id="rId6" Type="http://schemas.openxmlformats.org/officeDocument/2006/relationships/image" Target="../media/image11.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2.jpeg"/><Relationship Id="rId4" Type="http://schemas.openxmlformats.org/officeDocument/2006/relationships/image" Target="../media/image13.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0.png"/><Relationship Id="rId4" Type="http://schemas.openxmlformats.org/officeDocument/2006/relationships/image" Target="../media/image15.jpeg"/><Relationship Id="rId5" Type="http://schemas.openxmlformats.org/officeDocument/2006/relationships/image" Target="../media/image11.png"/><Relationship Id="rId6" Type="http://schemas.openxmlformats.org/officeDocument/2006/relationships/image" Target="../media/image16.jpeg"/><Relationship Id="rId7" Type="http://schemas.openxmlformats.org/officeDocument/2006/relationships/image" Target="../media/image12.png"/><Relationship Id="rId8" Type="http://schemas.openxmlformats.org/officeDocument/2006/relationships/image" Target="../media/image17.jpeg"/><Relationship Id="rId9" Type="http://schemas.openxmlformats.org/officeDocument/2006/relationships/image" Target="../media/image1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 name="shutterstock_186292982 copy-small-filtered.jpeg"/>
          <p:cNvPicPr/>
          <p:nvPr/>
        </p:nvPicPr>
        <p:blipFill>
          <a:blip r:embed="rId2">
            <a:alphaModFix amt="10743"/>
            <a:extLst/>
          </a:blip>
          <a:srcRect l="0" t="9235" r="0" b="9235"/>
          <a:stretch>
            <a:fillRect/>
          </a:stretch>
        </p:blipFill>
        <p:spPr>
          <a:xfrm>
            <a:off x="-1257300" y="0"/>
            <a:ext cx="24384000" cy="13716000"/>
          </a:xfrm>
          <a:prstGeom prst="rect">
            <a:avLst/>
          </a:prstGeom>
          <a:ln w="3175">
            <a:miter lim="400000"/>
          </a:ln>
        </p:spPr>
      </p:pic>
      <p:sp>
        <p:nvSpPr>
          <p:cNvPr id="59" name="Shape 59"/>
          <p:cNvSpPr/>
          <p:nvPr/>
        </p:nvSpPr>
        <p:spPr>
          <a:xfrm>
            <a:off x="169418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01</a:t>
            </a:r>
          </a:p>
        </p:txBody>
      </p:sp>
      <p:sp>
        <p:nvSpPr>
          <p:cNvPr id="60" name="Shape 60"/>
          <p:cNvSpPr/>
          <p:nvPr/>
        </p:nvSpPr>
        <p:spPr>
          <a:xfrm>
            <a:off x="719807" y="7066173"/>
            <a:ext cx="16848386" cy="552725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lnSpc>
                <a:spcPct val="70000"/>
              </a:lnSpc>
              <a:defRPr sz="1800"/>
            </a:pPr>
            <a:r>
              <a:rPr sz="20200">
                <a:solidFill>
                  <a:srgbClr val="46A2DE"/>
                </a:solidFill>
                <a:latin typeface="Helvetica Neue"/>
                <a:ea typeface="Helvetica Neue"/>
                <a:cs typeface="Helvetica Neue"/>
                <a:sym typeface="Helvetica Neue"/>
              </a:rPr>
              <a:t>CHATTER</a:t>
            </a:r>
            <a:endParaRPr sz="20200">
              <a:solidFill>
                <a:srgbClr val="46A2DE"/>
              </a:solidFill>
              <a:latin typeface="Helvetica Neue"/>
              <a:ea typeface="Helvetica Neue"/>
              <a:cs typeface="Helvetica Neue"/>
              <a:sym typeface="Helvetica Neue"/>
            </a:endParaRPr>
          </a:p>
          <a:p>
            <a:pPr lvl="0" algn="l">
              <a:lnSpc>
                <a:spcPct val="70000"/>
              </a:lnSpc>
              <a:defRPr sz="1800"/>
            </a:pPr>
            <a:r>
              <a:rPr sz="20200">
                <a:solidFill>
                  <a:srgbClr val="FFFFFF"/>
                </a:solidFill>
                <a:latin typeface="Goudy Bookletter 1911"/>
                <a:ea typeface="Goudy Bookletter 1911"/>
                <a:cs typeface="Goudy Bookletter 1911"/>
                <a:sym typeface="Goudy Bookletter 1911"/>
              </a:rPr>
              <a:t>&amp; </a:t>
            </a:r>
            <a:r>
              <a:rPr sz="20200">
                <a:solidFill>
                  <a:srgbClr val="FFFFFF"/>
                </a:solidFill>
                <a:latin typeface="Helvetica Neue"/>
                <a:ea typeface="Helvetica Neue"/>
                <a:cs typeface="Helvetica Neue"/>
                <a:sym typeface="Helvetica Neue"/>
              </a:rPr>
              <a:t>CHANNELS</a:t>
            </a:r>
          </a:p>
        </p:txBody>
      </p:sp>
      <p:pic>
        <p:nvPicPr>
          <p:cNvPr id="61" name="pasted-image.pdf"/>
          <p:cNvPicPr/>
          <p:nvPr/>
        </p:nvPicPr>
        <p:blipFill>
          <a:blip r:embed="rId3">
            <a:extLst/>
          </a:blip>
          <a:stretch>
            <a:fillRect/>
          </a:stretch>
        </p:blipFill>
        <p:spPr>
          <a:xfrm>
            <a:off x="729113" y="404588"/>
            <a:ext cx="1763239" cy="978187"/>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2" presetID="9" grpId="1" fill="hold">
                                  <p:stCondLst>
                                    <p:cond delay="0"/>
                                  </p:stCondLst>
                                  <p:iterate type="el" backwards="0">
                                    <p:tmAbs val="0"/>
                                  </p:iterate>
                                  <p:childTnLst>
                                    <p:set>
                                      <p:cBhvr>
                                        <p:cTn id="6" fill="hold"/>
                                        <p:tgtEl>
                                          <p:spTgt spid="60"/>
                                        </p:tgtEl>
                                        <p:attrNameLst>
                                          <p:attrName>style.visibility</p:attrName>
                                        </p:attrNameLst>
                                      </p:cBhvr>
                                      <p:to>
                                        <p:strVal val="visible"/>
                                      </p:to>
                                    </p:set>
                                    <p:animEffect filter="dissolve(left)" transition="in">
                                      <p:cBhvr>
                                        <p:cTn id="7" dur="500"/>
                                        <p:tgtEl>
                                          <p:spTgt spid="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nvSpPr>
        <p:spPr>
          <a:xfrm>
            <a:off x="4660279" y="3376930"/>
            <a:ext cx="12888319" cy="34061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lnSpc>
                <a:spcPct val="70000"/>
              </a:lnSpc>
              <a:defRPr sz="1800"/>
            </a:pPr>
            <a:r>
              <a:rPr b="1" sz="6900">
                <a:solidFill>
                  <a:srgbClr val="48628A"/>
                </a:solidFill>
                <a:latin typeface="Helvetica Neue"/>
                <a:ea typeface="Helvetica Neue"/>
                <a:cs typeface="Helvetica Neue"/>
                <a:sym typeface="Helvetica Neue"/>
              </a:rPr>
              <a:t>TECHNOLOGY PLATFORMS WILL EMPOWER YOU.</a:t>
            </a:r>
            <a:endParaRPr b="1" sz="6900">
              <a:solidFill>
                <a:srgbClr val="48628A"/>
              </a:solidFill>
              <a:latin typeface="Helvetica Neue"/>
              <a:ea typeface="Helvetica Neue"/>
              <a:cs typeface="Helvetica Neue"/>
              <a:sym typeface="Helvetica Neue"/>
            </a:endParaRPr>
          </a:p>
          <a:p>
            <a:pPr lvl="0" algn="l">
              <a:lnSpc>
                <a:spcPct val="70000"/>
              </a:lnSpc>
              <a:defRPr sz="1800"/>
            </a:pPr>
            <a:r>
              <a:rPr b="1" sz="6900">
                <a:solidFill>
                  <a:srgbClr val="60ABE3"/>
                </a:solidFill>
                <a:latin typeface="Helvetica Neue"/>
                <a:ea typeface="Helvetica Neue"/>
                <a:cs typeface="Helvetica Neue"/>
                <a:sym typeface="Helvetica Neue"/>
              </a:rPr>
              <a:t>&amp; YOU CAN EXPAND YOUR REACH GLOBALLY.</a:t>
            </a:r>
          </a:p>
        </p:txBody>
      </p:sp>
      <p:sp>
        <p:nvSpPr>
          <p:cNvPr id="176" name="Shape 176"/>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10</a:t>
            </a:r>
          </a:p>
        </p:txBody>
      </p:sp>
      <p:sp>
        <p:nvSpPr>
          <p:cNvPr id="177" name="Shape 177"/>
          <p:cNvSpPr/>
          <p:nvPr/>
        </p:nvSpPr>
        <p:spPr>
          <a:xfrm>
            <a:off x="749300" y="2342489"/>
            <a:ext cx="5871363"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Power Your Social Media Brand</a:t>
            </a:r>
          </a:p>
        </p:txBody>
      </p:sp>
      <p:sp>
        <p:nvSpPr>
          <p:cNvPr id="178" name="Shape 178"/>
          <p:cNvSpPr/>
          <p:nvPr/>
        </p:nvSpPr>
        <p:spPr>
          <a:xfrm>
            <a:off x="749950" y="1054100"/>
            <a:ext cx="8541462"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Mega Media Stars</a:t>
            </a:r>
          </a:p>
        </p:txBody>
      </p:sp>
      <p:grpSp>
        <p:nvGrpSpPr>
          <p:cNvPr id="183" name="Group 183"/>
          <p:cNvGrpSpPr/>
          <p:nvPr/>
        </p:nvGrpSpPr>
        <p:grpSpPr>
          <a:xfrm>
            <a:off x="4787900" y="6921500"/>
            <a:ext cx="5562602" cy="177801"/>
            <a:chOff x="0" y="0"/>
            <a:chExt cx="5562601" cy="177800"/>
          </a:xfrm>
        </p:grpSpPr>
        <p:sp>
          <p:nvSpPr>
            <p:cNvPr id="179" name="Shape 179"/>
            <p:cNvSpPr/>
            <p:nvPr/>
          </p:nvSpPr>
          <p:spPr>
            <a:xfrm>
              <a:off x="0" y="0"/>
              <a:ext cx="1390649" cy="177801"/>
            </a:xfrm>
            <a:prstGeom prst="rect">
              <a:avLst/>
            </a:prstGeom>
            <a:solidFill>
              <a:srgbClr val="7FC8FF"/>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80" name="Shape 180"/>
            <p:cNvSpPr/>
            <p:nvPr/>
          </p:nvSpPr>
          <p:spPr>
            <a:xfrm>
              <a:off x="1390648" y="0"/>
              <a:ext cx="1390650" cy="177801"/>
            </a:xfrm>
            <a:prstGeom prst="rect">
              <a:avLst/>
            </a:prstGeom>
            <a:solidFill>
              <a:srgbClr val="5AAAE5"/>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81" name="Shape 181"/>
            <p:cNvSpPr/>
            <p:nvPr/>
          </p:nvSpPr>
          <p:spPr>
            <a:xfrm>
              <a:off x="2781297" y="0"/>
              <a:ext cx="1390650" cy="177801"/>
            </a:xfrm>
            <a:prstGeom prst="rect">
              <a:avLst/>
            </a:prstGeom>
            <a:solidFill>
              <a:srgbClr val="46618B"/>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82" name="Shape 182"/>
            <p:cNvSpPr/>
            <p:nvPr/>
          </p:nvSpPr>
          <p:spPr>
            <a:xfrm>
              <a:off x="4171952" y="0"/>
              <a:ext cx="1390650" cy="177801"/>
            </a:xfrm>
            <a:prstGeom prst="rect">
              <a:avLst/>
            </a:prstGeom>
            <a:solidFill>
              <a:srgbClr val="98A3A4"/>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grpSp>
        <p:nvGrpSpPr>
          <p:cNvPr id="186" name="Group 186"/>
          <p:cNvGrpSpPr/>
          <p:nvPr/>
        </p:nvGrpSpPr>
        <p:grpSpPr>
          <a:xfrm>
            <a:off x="622300" y="3378200"/>
            <a:ext cx="3873500" cy="3937000"/>
            <a:chOff x="-127000" y="-88900"/>
            <a:chExt cx="3873500" cy="3937000"/>
          </a:xfrm>
        </p:grpSpPr>
        <p:pic>
          <p:nvPicPr>
            <p:cNvPr id="185" name="pasted-image.jpg"/>
            <p:cNvPicPr/>
            <p:nvPr/>
          </p:nvPicPr>
          <p:blipFill>
            <a:blip r:embed="rId2">
              <a:extLst/>
            </a:blip>
            <a:srcRect l="5933" t="26135" r="13545" b="13077"/>
            <a:stretch>
              <a:fillRect/>
            </a:stretch>
          </p:blipFill>
          <p:spPr>
            <a:xfrm>
              <a:off x="0" y="0"/>
              <a:ext cx="3619500" cy="3606800"/>
            </a:xfrm>
            <a:prstGeom prst="rect">
              <a:avLst/>
            </a:prstGeom>
            <a:ln>
              <a:noFill/>
            </a:ln>
            <a:effectLst/>
          </p:spPr>
        </p:pic>
        <p:pic>
          <p:nvPicPr>
            <p:cNvPr id="184" name=""/>
            <p:cNvPicPr/>
            <p:nvPr/>
          </p:nvPicPr>
          <p:blipFill>
            <a:blip r:embed="rId3">
              <a:extLst/>
            </a:blip>
            <a:stretch>
              <a:fillRect/>
            </a:stretch>
          </p:blipFill>
          <p:spPr>
            <a:xfrm>
              <a:off x="-127000" y="-88900"/>
              <a:ext cx="3873500" cy="3937000"/>
            </a:xfrm>
            <a:prstGeom prst="rect">
              <a:avLst/>
            </a:prstGeom>
            <a:effectLst/>
          </p:spPr>
        </p:pic>
      </p:grpSp>
      <p:sp>
        <p:nvSpPr>
          <p:cNvPr id="187" name="Shape 187"/>
          <p:cNvSpPr/>
          <p:nvPr/>
        </p:nvSpPr>
        <p:spPr>
          <a:xfrm>
            <a:off x="4660279" y="7861299"/>
            <a:ext cx="5439173" cy="34061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lnSpc>
                <a:spcPct val="70000"/>
              </a:lnSpc>
              <a:defRPr sz="1800"/>
            </a:pPr>
            <a:r>
              <a:rPr b="1" sz="6900">
                <a:solidFill>
                  <a:srgbClr val="48628A"/>
                </a:solidFill>
                <a:latin typeface="Helvetica Neue"/>
                <a:ea typeface="Helvetica Neue"/>
                <a:cs typeface="Helvetica Neue"/>
                <a:sym typeface="Helvetica Neue"/>
              </a:rPr>
              <a:t>BE AUTHENTIC &amp; BE </a:t>
            </a:r>
            <a:r>
              <a:rPr b="1" sz="6900">
                <a:solidFill>
                  <a:srgbClr val="60ABE3"/>
                </a:solidFill>
                <a:latin typeface="Helvetica Neue"/>
                <a:ea typeface="Helvetica Neue"/>
                <a:cs typeface="Helvetica Neue"/>
                <a:sym typeface="Helvetica Neue"/>
              </a:rPr>
              <a:t>YOUR</a:t>
            </a:r>
            <a:r>
              <a:rPr b="1" sz="6900">
                <a:solidFill>
                  <a:srgbClr val="48628A"/>
                </a:solidFill>
                <a:latin typeface="Helvetica Neue"/>
                <a:ea typeface="Helvetica Neue"/>
                <a:cs typeface="Helvetica Neue"/>
                <a:sym typeface="Helvetica Neue"/>
              </a:rPr>
              <a:t> BRAND.</a:t>
            </a:r>
          </a:p>
        </p:txBody>
      </p:sp>
      <p:grpSp>
        <p:nvGrpSpPr>
          <p:cNvPr id="192" name="Group 192"/>
          <p:cNvGrpSpPr/>
          <p:nvPr/>
        </p:nvGrpSpPr>
        <p:grpSpPr>
          <a:xfrm>
            <a:off x="4787900" y="11520168"/>
            <a:ext cx="5562602" cy="177802"/>
            <a:chOff x="0" y="0"/>
            <a:chExt cx="5562601" cy="177800"/>
          </a:xfrm>
        </p:grpSpPr>
        <p:sp>
          <p:nvSpPr>
            <p:cNvPr id="188" name="Shape 188"/>
            <p:cNvSpPr/>
            <p:nvPr/>
          </p:nvSpPr>
          <p:spPr>
            <a:xfrm>
              <a:off x="0" y="0"/>
              <a:ext cx="1390649" cy="177801"/>
            </a:xfrm>
            <a:prstGeom prst="rect">
              <a:avLst/>
            </a:prstGeom>
            <a:solidFill>
              <a:srgbClr val="7FC8FF"/>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89" name="Shape 189"/>
            <p:cNvSpPr/>
            <p:nvPr/>
          </p:nvSpPr>
          <p:spPr>
            <a:xfrm>
              <a:off x="1390648" y="0"/>
              <a:ext cx="1390650" cy="177801"/>
            </a:xfrm>
            <a:prstGeom prst="rect">
              <a:avLst/>
            </a:prstGeom>
            <a:solidFill>
              <a:srgbClr val="5AAAE5"/>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90" name="Shape 190"/>
            <p:cNvSpPr/>
            <p:nvPr/>
          </p:nvSpPr>
          <p:spPr>
            <a:xfrm>
              <a:off x="2781297" y="0"/>
              <a:ext cx="1390650" cy="177801"/>
            </a:xfrm>
            <a:prstGeom prst="rect">
              <a:avLst/>
            </a:prstGeom>
            <a:solidFill>
              <a:srgbClr val="46618B"/>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91" name="Shape 191"/>
            <p:cNvSpPr/>
            <p:nvPr/>
          </p:nvSpPr>
          <p:spPr>
            <a:xfrm>
              <a:off x="4171952" y="0"/>
              <a:ext cx="1390650" cy="177801"/>
            </a:xfrm>
            <a:prstGeom prst="rect">
              <a:avLst/>
            </a:prstGeom>
            <a:solidFill>
              <a:srgbClr val="98A3A4"/>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grpSp>
        <p:nvGrpSpPr>
          <p:cNvPr id="195" name="Group 195"/>
          <p:cNvGrpSpPr/>
          <p:nvPr/>
        </p:nvGrpSpPr>
        <p:grpSpPr>
          <a:xfrm>
            <a:off x="622300" y="7976868"/>
            <a:ext cx="3873500" cy="3937001"/>
            <a:chOff x="-127000" y="-88900"/>
            <a:chExt cx="3873500" cy="3937000"/>
          </a:xfrm>
        </p:grpSpPr>
        <p:pic>
          <p:nvPicPr>
            <p:cNvPr id="194" name="images.jpg"/>
            <p:cNvPicPr/>
            <p:nvPr/>
          </p:nvPicPr>
          <p:blipFill>
            <a:blip r:embed="rId4">
              <a:extLst/>
            </a:blip>
            <a:srcRect l="2205" t="0" r="17432" b="0"/>
            <a:stretch>
              <a:fillRect/>
            </a:stretch>
          </p:blipFill>
          <p:spPr>
            <a:xfrm>
              <a:off x="0" y="0"/>
              <a:ext cx="3619500" cy="3606800"/>
            </a:xfrm>
            <a:prstGeom prst="rect">
              <a:avLst/>
            </a:prstGeom>
            <a:ln>
              <a:noFill/>
            </a:ln>
            <a:effectLst/>
          </p:spPr>
        </p:pic>
        <p:pic>
          <p:nvPicPr>
            <p:cNvPr id="193" name=""/>
            <p:cNvPicPr/>
            <p:nvPr/>
          </p:nvPicPr>
          <p:blipFill>
            <a:blip r:embed="rId5">
              <a:extLst/>
            </a:blip>
            <a:stretch>
              <a:fillRect/>
            </a:stretch>
          </p:blipFill>
          <p:spPr>
            <a:xfrm>
              <a:off x="-127000" y="-88900"/>
              <a:ext cx="3873500" cy="3937000"/>
            </a:xfrm>
            <a:prstGeom prst="rect">
              <a:avLst/>
            </a:prstGeom>
            <a:effectLst/>
          </p:spPr>
        </p:pic>
      </p:gr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175"/>
                                        </p:tgtEl>
                                        <p:attrNameLst>
                                          <p:attrName>style.visibility</p:attrName>
                                        </p:attrNameLst>
                                      </p:cBhvr>
                                      <p:to>
                                        <p:strVal val="visible"/>
                                      </p:to>
                                    </p:set>
                                    <p:anim calcmode="lin" valueType="num">
                                      <p:cBhvr>
                                        <p:cTn id="7" dur="750" fill="hold"/>
                                        <p:tgtEl>
                                          <p:spTgt spid="175"/>
                                        </p:tgtEl>
                                        <p:attrNameLst>
                                          <p:attrName>ppt_x</p:attrName>
                                        </p:attrNameLst>
                                      </p:cBhvr>
                                      <p:tavLst>
                                        <p:tav tm="0">
                                          <p:val>
                                            <p:strVal val="0-#ppt_w/2"/>
                                          </p:val>
                                        </p:tav>
                                        <p:tav tm="100000">
                                          <p:val>
                                            <p:strVal val="#ppt_x"/>
                                          </p:val>
                                        </p:tav>
                                      </p:tavLst>
                                    </p:anim>
                                    <p:anim calcmode="lin" valueType="num">
                                      <p:cBhvr>
                                        <p:cTn id="8" dur="750" fill="hold"/>
                                        <p:tgtEl>
                                          <p:spTgt spid="17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nodeType="afterEffect" presetClass="entr" presetSubtype="4" presetID="2" grpId="2" fill="hold">
                                  <p:stCondLst>
                                    <p:cond delay="0"/>
                                  </p:stCondLst>
                                  <p:iterate type="el" backwards="0">
                                    <p:tmAbs val="0"/>
                                  </p:iterate>
                                  <p:childTnLst>
                                    <p:set>
                                      <p:cBhvr>
                                        <p:cTn id="11" fill="hold"/>
                                        <p:tgtEl>
                                          <p:spTgt spid="183"/>
                                        </p:tgtEl>
                                        <p:attrNameLst>
                                          <p:attrName>style.visibility</p:attrName>
                                        </p:attrNameLst>
                                      </p:cBhvr>
                                      <p:to>
                                        <p:strVal val="visible"/>
                                      </p:to>
                                    </p:set>
                                    <p:anim calcmode="lin" valueType="num">
                                      <p:cBhvr>
                                        <p:cTn id="12" dur="750" fill="hold"/>
                                        <p:tgtEl>
                                          <p:spTgt spid="183"/>
                                        </p:tgtEl>
                                        <p:attrNameLst>
                                          <p:attrName>ppt_x</p:attrName>
                                        </p:attrNameLst>
                                      </p:cBhvr>
                                      <p:tavLst>
                                        <p:tav tm="0">
                                          <p:val>
                                            <p:strVal val="#ppt_x"/>
                                          </p:val>
                                        </p:tav>
                                        <p:tav tm="100000">
                                          <p:val>
                                            <p:strVal val="#ppt_x"/>
                                          </p:val>
                                        </p:tav>
                                      </p:tavLst>
                                    </p:anim>
                                    <p:anim calcmode="lin" valueType="num">
                                      <p:cBhvr>
                                        <p:cTn id="13" dur="750" fill="hold"/>
                                        <p:tgtEl>
                                          <p:spTgt spid="18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nodeType="clickEffect" presetClass="entr" presetSubtype="8" presetID="2" grpId="3" fill="hold">
                                  <p:stCondLst>
                                    <p:cond delay="0"/>
                                  </p:stCondLst>
                                  <p:iterate type="el" backwards="0">
                                    <p:tmAbs val="0"/>
                                  </p:iterate>
                                  <p:childTnLst>
                                    <p:set>
                                      <p:cBhvr>
                                        <p:cTn id="17" fill="hold"/>
                                        <p:tgtEl>
                                          <p:spTgt spid="187"/>
                                        </p:tgtEl>
                                        <p:attrNameLst>
                                          <p:attrName>style.visibility</p:attrName>
                                        </p:attrNameLst>
                                      </p:cBhvr>
                                      <p:to>
                                        <p:strVal val="visible"/>
                                      </p:to>
                                    </p:set>
                                    <p:anim calcmode="lin" valueType="num">
                                      <p:cBhvr>
                                        <p:cTn id="18" dur="750" fill="hold"/>
                                        <p:tgtEl>
                                          <p:spTgt spid="187"/>
                                        </p:tgtEl>
                                        <p:attrNameLst>
                                          <p:attrName>ppt_x</p:attrName>
                                        </p:attrNameLst>
                                      </p:cBhvr>
                                      <p:tavLst>
                                        <p:tav tm="0">
                                          <p:val>
                                            <p:strVal val="0-#ppt_w/2"/>
                                          </p:val>
                                        </p:tav>
                                        <p:tav tm="100000">
                                          <p:val>
                                            <p:strVal val="#ppt_x"/>
                                          </p:val>
                                        </p:tav>
                                      </p:tavLst>
                                    </p:anim>
                                    <p:anim calcmode="lin" valueType="num">
                                      <p:cBhvr>
                                        <p:cTn id="19" dur="750" fill="hold"/>
                                        <p:tgtEl>
                                          <p:spTgt spid="18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nodeType="afterEffect" presetClass="entr" presetSubtype="4" presetID="2" grpId="4" fill="hold">
                                  <p:stCondLst>
                                    <p:cond delay="0"/>
                                  </p:stCondLst>
                                  <p:iterate type="el" backwards="0">
                                    <p:tmAbs val="0"/>
                                  </p:iterate>
                                  <p:childTnLst>
                                    <p:set>
                                      <p:cBhvr>
                                        <p:cTn id="22" fill="hold"/>
                                        <p:tgtEl>
                                          <p:spTgt spid="192"/>
                                        </p:tgtEl>
                                        <p:attrNameLst>
                                          <p:attrName>style.visibility</p:attrName>
                                        </p:attrNameLst>
                                      </p:cBhvr>
                                      <p:to>
                                        <p:strVal val="visible"/>
                                      </p:to>
                                    </p:set>
                                    <p:anim calcmode="lin" valueType="num">
                                      <p:cBhvr>
                                        <p:cTn id="23" dur="750" fill="hold"/>
                                        <p:tgtEl>
                                          <p:spTgt spid="192"/>
                                        </p:tgtEl>
                                        <p:attrNameLst>
                                          <p:attrName>ppt_x</p:attrName>
                                        </p:attrNameLst>
                                      </p:cBhvr>
                                      <p:tavLst>
                                        <p:tav tm="0">
                                          <p:val>
                                            <p:strVal val="#ppt_x"/>
                                          </p:val>
                                        </p:tav>
                                        <p:tav tm="100000">
                                          <p:val>
                                            <p:strVal val="#ppt_x"/>
                                          </p:val>
                                        </p:tav>
                                      </p:tavLst>
                                    </p:anim>
                                    <p:anim calcmode="lin" valueType="num">
                                      <p:cBhvr>
                                        <p:cTn id="24" dur="750" fill="hold"/>
                                        <p:tgtEl>
                                          <p:spTgt spid="1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 grpId="3"/>
      <p:bldP build="whole" bldLvl="1" animBg="1" rev="0" advAuto="0" spid="192" grpId="4"/>
      <p:bldP build="whole" bldLvl="1" animBg="1" rev="0" advAuto="0" spid="183" grpId="2"/>
      <p:bldP build="whole" bldLvl="1" animBg="1" rev="0" advAuto="0" spid="175"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11</a:t>
            </a:r>
          </a:p>
        </p:txBody>
      </p:sp>
      <p:sp>
        <p:nvSpPr>
          <p:cNvPr id="198" name="Shape 198"/>
          <p:cNvSpPr/>
          <p:nvPr/>
        </p:nvSpPr>
        <p:spPr>
          <a:xfrm>
            <a:off x="7493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Facebook</a:t>
            </a:r>
          </a:p>
        </p:txBody>
      </p:sp>
      <p:sp>
        <p:nvSpPr>
          <p:cNvPr id="199" name="Shape 199"/>
          <p:cNvSpPr/>
          <p:nvPr/>
        </p:nvSpPr>
        <p:spPr>
          <a:xfrm>
            <a:off x="749950" y="1054100"/>
            <a:ext cx="10712197"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Social Media Channels</a:t>
            </a:r>
          </a:p>
        </p:txBody>
      </p:sp>
      <p:grpSp>
        <p:nvGrpSpPr>
          <p:cNvPr id="202" name="Group 202"/>
          <p:cNvGrpSpPr/>
          <p:nvPr/>
        </p:nvGrpSpPr>
        <p:grpSpPr>
          <a:xfrm>
            <a:off x="711386" y="3372270"/>
            <a:ext cx="16865228" cy="9569030"/>
            <a:chOff x="-127000" y="-88900"/>
            <a:chExt cx="16865227" cy="9569029"/>
          </a:xfrm>
        </p:grpSpPr>
        <p:pic>
          <p:nvPicPr>
            <p:cNvPr id="201" name="Screen Shot 2014-09-25 at 5.35.59 PM.png"/>
            <p:cNvPicPr/>
            <p:nvPr/>
          </p:nvPicPr>
          <p:blipFill>
            <a:blip r:embed="rId2">
              <a:extLst/>
            </a:blip>
            <a:stretch>
              <a:fillRect/>
            </a:stretch>
          </p:blipFill>
          <p:spPr>
            <a:xfrm>
              <a:off x="0" y="0"/>
              <a:ext cx="16611228" cy="9238830"/>
            </a:xfrm>
            <a:prstGeom prst="rect">
              <a:avLst/>
            </a:prstGeom>
            <a:ln>
              <a:noFill/>
            </a:ln>
            <a:effectLst/>
          </p:spPr>
        </p:pic>
        <p:pic>
          <p:nvPicPr>
            <p:cNvPr id="200" name=""/>
            <p:cNvPicPr/>
            <p:nvPr/>
          </p:nvPicPr>
          <p:blipFill>
            <a:blip r:embed="rId3">
              <a:extLst/>
            </a:blip>
            <a:stretch>
              <a:fillRect/>
            </a:stretch>
          </p:blipFill>
          <p:spPr>
            <a:xfrm>
              <a:off x="-127000" y="-88900"/>
              <a:ext cx="16865228" cy="9569030"/>
            </a:xfrm>
            <a:prstGeom prst="rect">
              <a:avLst/>
            </a:prstGeom>
            <a:effectLst/>
          </p:spPr>
        </p:pic>
      </p:grpSp>
    </p:spTree>
  </p:cSld>
  <p:clrMapOvr>
    <a:masterClrMapping/>
  </p:clrMapOvr>
  <p:transition spd="slow" advClick="1">
    <p:dissolve/>
  </p:transition>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12</a:t>
            </a:r>
          </a:p>
        </p:txBody>
      </p:sp>
      <p:sp>
        <p:nvSpPr>
          <p:cNvPr id="205" name="Shape 205"/>
          <p:cNvSpPr/>
          <p:nvPr/>
        </p:nvSpPr>
        <p:spPr>
          <a:xfrm>
            <a:off x="7493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Twitter</a:t>
            </a:r>
          </a:p>
        </p:txBody>
      </p:sp>
      <p:sp>
        <p:nvSpPr>
          <p:cNvPr id="206" name="Shape 206"/>
          <p:cNvSpPr/>
          <p:nvPr/>
        </p:nvSpPr>
        <p:spPr>
          <a:xfrm>
            <a:off x="749950" y="1054100"/>
            <a:ext cx="10712197"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Social Media Channels</a:t>
            </a:r>
          </a:p>
        </p:txBody>
      </p:sp>
      <p:grpSp>
        <p:nvGrpSpPr>
          <p:cNvPr id="209" name="Group 209"/>
          <p:cNvGrpSpPr/>
          <p:nvPr/>
        </p:nvGrpSpPr>
        <p:grpSpPr>
          <a:xfrm>
            <a:off x="573533" y="3345511"/>
            <a:ext cx="17140934" cy="8925195"/>
            <a:chOff x="-127000" y="-88900"/>
            <a:chExt cx="17140932" cy="8925193"/>
          </a:xfrm>
        </p:grpSpPr>
        <p:pic>
          <p:nvPicPr>
            <p:cNvPr id="208" name="Screen Shot 2014-09-25 at 5.36.23 PM.png"/>
            <p:cNvPicPr/>
            <p:nvPr/>
          </p:nvPicPr>
          <p:blipFill>
            <a:blip r:embed="rId2">
              <a:extLst/>
            </a:blip>
            <a:stretch>
              <a:fillRect/>
            </a:stretch>
          </p:blipFill>
          <p:spPr>
            <a:xfrm>
              <a:off x="0" y="0"/>
              <a:ext cx="16886933" cy="8594994"/>
            </a:xfrm>
            <a:prstGeom prst="rect">
              <a:avLst/>
            </a:prstGeom>
            <a:ln>
              <a:noFill/>
            </a:ln>
            <a:effectLst/>
          </p:spPr>
        </p:pic>
        <p:pic>
          <p:nvPicPr>
            <p:cNvPr id="207" name=""/>
            <p:cNvPicPr/>
            <p:nvPr/>
          </p:nvPicPr>
          <p:blipFill>
            <a:blip r:embed="rId3">
              <a:extLst/>
            </a:blip>
            <a:stretch>
              <a:fillRect/>
            </a:stretch>
          </p:blipFill>
          <p:spPr>
            <a:xfrm>
              <a:off x="-127000" y="-88900"/>
              <a:ext cx="17140933" cy="8925194"/>
            </a:xfrm>
            <a:prstGeom prst="rect">
              <a:avLst/>
            </a:prstGeom>
            <a:effectLst/>
          </p:spPr>
        </p:pic>
      </p:grpSp>
    </p:spTree>
  </p:cSld>
  <p:clrMapOvr>
    <a:masterClrMapping/>
  </p:clrMapOvr>
  <p:transition spd="slow" advClick="1">
    <p:dissolve/>
  </p:transition>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13</a:t>
            </a:r>
          </a:p>
        </p:txBody>
      </p:sp>
      <p:sp>
        <p:nvSpPr>
          <p:cNvPr id="212" name="Shape 212"/>
          <p:cNvSpPr/>
          <p:nvPr/>
        </p:nvSpPr>
        <p:spPr>
          <a:xfrm>
            <a:off x="7493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Pinterest</a:t>
            </a:r>
          </a:p>
        </p:txBody>
      </p:sp>
      <p:sp>
        <p:nvSpPr>
          <p:cNvPr id="213" name="Shape 213"/>
          <p:cNvSpPr/>
          <p:nvPr/>
        </p:nvSpPr>
        <p:spPr>
          <a:xfrm>
            <a:off x="749950" y="1054100"/>
            <a:ext cx="10712197"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Social Media Channels</a:t>
            </a:r>
          </a:p>
        </p:txBody>
      </p:sp>
      <p:grpSp>
        <p:nvGrpSpPr>
          <p:cNvPr id="216" name="Group 216"/>
          <p:cNvGrpSpPr/>
          <p:nvPr/>
        </p:nvGrpSpPr>
        <p:grpSpPr>
          <a:xfrm>
            <a:off x="590996" y="3428986"/>
            <a:ext cx="17106008" cy="7010428"/>
            <a:chOff x="-127000" y="-88900"/>
            <a:chExt cx="17106007" cy="7010426"/>
          </a:xfrm>
        </p:grpSpPr>
        <p:pic>
          <p:nvPicPr>
            <p:cNvPr id="215" name="Screen Shot 2014-09-25 at 5.38.50 PM.png"/>
            <p:cNvPicPr/>
            <p:nvPr/>
          </p:nvPicPr>
          <p:blipFill>
            <a:blip r:embed="rId2">
              <a:extLst/>
            </a:blip>
            <a:stretch>
              <a:fillRect/>
            </a:stretch>
          </p:blipFill>
          <p:spPr>
            <a:xfrm>
              <a:off x="0" y="0"/>
              <a:ext cx="16852008" cy="6680227"/>
            </a:xfrm>
            <a:prstGeom prst="rect">
              <a:avLst/>
            </a:prstGeom>
            <a:ln>
              <a:noFill/>
            </a:ln>
            <a:effectLst/>
          </p:spPr>
        </p:pic>
        <p:pic>
          <p:nvPicPr>
            <p:cNvPr id="214" name=""/>
            <p:cNvPicPr/>
            <p:nvPr/>
          </p:nvPicPr>
          <p:blipFill>
            <a:blip r:embed="rId3">
              <a:extLst/>
            </a:blip>
            <a:stretch>
              <a:fillRect/>
            </a:stretch>
          </p:blipFill>
          <p:spPr>
            <a:xfrm>
              <a:off x="-127000" y="-88900"/>
              <a:ext cx="17106008" cy="7010427"/>
            </a:xfrm>
            <a:prstGeom prst="rect">
              <a:avLst/>
            </a:prstGeom>
            <a:effectLst/>
          </p:spPr>
        </p:pic>
      </p:grpSp>
    </p:spTree>
  </p:cSld>
  <p:clrMapOvr>
    <a:masterClrMapping/>
  </p:clrMapOvr>
  <p:transition spd="slow" advClick="1">
    <p:dissolve/>
  </p:transition>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14</a:t>
            </a:r>
          </a:p>
        </p:txBody>
      </p:sp>
      <p:sp>
        <p:nvSpPr>
          <p:cNvPr id="219" name="Shape 219"/>
          <p:cNvSpPr/>
          <p:nvPr/>
        </p:nvSpPr>
        <p:spPr>
          <a:xfrm>
            <a:off x="7493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LinkedIn</a:t>
            </a:r>
          </a:p>
        </p:txBody>
      </p:sp>
      <p:sp>
        <p:nvSpPr>
          <p:cNvPr id="220" name="Shape 220"/>
          <p:cNvSpPr/>
          <p:nvPr/>
        </p:nvSpPr>
        <p:spPr>
          <a:xfrm>
            <a:off x="749950" y="1054100"/>
            <a:ext cx="10712197"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Social Media Channels</a:t>
            </a:r>
          </a:p>
        </p:txBody>
      </p:sp>
      <p:grpSp>
        <p:nvGrpSpPr>
          <p:cNvPr id="223" name="Group 223"/>
          <p:cNvGrpSpPr/>
          <p:nvPr/>
        </p:nvGrpSpPr>
        <p:grpSpPr>
          <a:xfrm>
            <a:off x="602108" y="3371089"/>
            <a:ext cx="17083784" cy="8866925"/>
            <a:chOff x="-127000" y="-88900"/>
            <a:chExt cx="17083782" cy="8866923"/>
          </a:xfrm>
        </p:grpSpPr>
        <p:pic>
          <p:nvPicPr>
            <p:cNvPr id="222" name="Screen Shot 2014-09-25 at 5.39.00 PM.png"/>
            <p:cNvPicPr/>
            <p:nvPr/>
          </p:nvPicPr>
          <p:blipFill>
            <a:blip r:embed="rId2">
              <a:extLst/>
            </a:blip>
            <a:stretch>
              <a:fillRect/>
            </a:stretch>
          </p:blipFill>
          <p:spPr>
            <a:xfrm>
              <a:off x="0" y="0"/>
              <a:ext cx="16829783" cy="8536724"/>
            </a:xfrm>
            <a:prstGeom prst="rect">
              <a:avLst/>
            </a:prstGeom>
            <a:ln>
              <a:noFill/>
            </a:ln>
            <a:effectLst/>
          </p:spPr>
        </p:pic>
        <p:pic>
          <p:nvPicPr>
            <p:cNvPr id="221" name=""/>
            <p:cNvPicPr/>
            <p:nvPr/>
          </p:nvPicPr>
          <p:blipFill>
            <a:blip r:embed="rId3">
              <a:extLst/>
            </a:blip>
            <a:stretch>
              <a:fillRect/>
            </a:stretch>
          </p:blipFill>
          <p:spPr>
            <a:xfrm>
              <a:off x="-127000" y="-88900"/>
              <a:ext cx="17083783" cy="8866924"/>
            </a:xfrm>
            <a:prstGeom prst="rect">
              <a:avLst/>
            </a:prstGeom>
            <a:effectLst/>
          </p:spPr>
        </p:pic>
      </p:grpSp>
    </p:spTree>
  </p:cSld>
  <p:clrMapOvr>
    <a:masterClrMapping/>
  </p:clrMapOvr>
  <p:transition spd="slow" advClick="1">
    <p:dissolve/>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15</a:t>
            </a:r>
          </a:p>
        </p:txBody>
      </p:sp>
      <p:sp>
        <p:nvSpPr>
          <p:cNvPr id="226" name="Shape 226"/>
          <p:cNvSpPr/>
          <p:nvPr/>
        </p:nvSpPr>
        <p:spPr>
          <a:xfrm>
            <a:off x="7493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Google+</a:t>
            </a:r>
          </a:p>
        </p:txBody>
      </p:sp>
      <p:sp>
        <p:nvSpPr>
          <p:cNvPr id="227" name="Shape 227"/>
          <p:cNvSpPr/>
          <p:nvPr/>
        </p:nvSpPr>
        <p:spPr>
          <a:xfrm>
            <a:off x="749950" y="1054100"/>
            <a:ext cx="10712197"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Social Media Channels</a:t>
            </a:r>
          </a:p>
        </p:txBody>
      </p:sp>
      <p:grpSp>
        <p:nvGrpSpPr>
          <p:cNvPr id="230" name="Group 230"/>
          <p:cNvGrpSpPr/>
          <p:nvPr/>
        </p:nvGrpSpPr>
        <p:grpSpPr>
          <a:xfrm>
            <a:off x="590103" y="3338521"/>
            <a:ext cx="17107794" cy="9232100"/>
            <a:chOff x="-127000" y="-88900"/>
            <a:chExt cx="17107792" cy="9232099"/>
          </a:xfrm>
        </p:grpSpPr>
        <p:pic>
          <p:nvPicPr>
            <p:cNvPr id="229" name="Screen Shot 2014-09-25 at 5.39.34 PM.png"/>
            <p:cNvPicPr/>
            <p:nvPr/>
          </p:nvPicPr>
          <p:blipFill>
            <a:blip r:embed="rId2">
              <a:extLst/>
            </a:blip>
            <a:stretch>
              <a:fillRect/>
            </a:stretch>
          </p:blipFill>
          <p:spPr>
            <a:xfrm>
              <a:off x="0" y="0"/>
              <a:ext cx="16853793" cy="8901900"/>
            </a:xfrm>
            <a:prstGeom prst="rect">
              <a:avLst/>
            </a:prstGeom>
            <a:ln>
              <a:noFill/>
            </a:ln>
            <a:effectLst/>
          </p:spPr>
        </p:pic>
        <p:pic>
          <p:nvPicPr>
            <p:cNvPr id="228" name=""/>
            <p:cNvPicPr/>
            <p:nvPr/>
          </p:nvPicPr>
          <p:blipFill>
            <a:blip r:embed="rId3">
              <a:extLst/>
            </a:blip>
            <a:stretch>
              <a:fillRect/>
            </a:stretch>
          </p:blipFill>
          <p:spPr>
            <a:xfrm>
              <a:off x="-127000" y="-88900"/>
              <a:ext cx="17107793" cy="9232100"/>
            </a:xfrm>
            <a:prstGeom prst="rect">
              <a:avLst/>
            </a:prstGeom>
            <a:effectLst/>
          </p:spPr>
        </p:pic>
      </p:grpSp>
    </p:spTree>
  </p:cSld>
  <p:clrMapOvr>
    <a:masterClrMapping/>
  </p:clrMapOvr>
  <p:transition spd="slow" advClick="1">
    <p:dissolve/>
  </p:transition>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16</a:t>
            </a:r>
          </a:p>
        </p:txBody>
      </p:sp>
      <p:sp>
        <p:nvSpPr>
          <p:cNvPr id="233" name="Shape 233"/>
          <p:cNvSpPr/>
          <p:nvPr/>
        </p:nvSpPr>
        <p:spPr>
          <a:xfrm>
            <a:off x="7493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YouTube</a:t>
            </a:r>
          </a:p>
        </p:txBody>
      </p:sp>
      <p:sp>
        <p:nvSpPr>
          <p:cNvPr id="234" name="Shape 234"/>
          <p:cNvSpPr/>
          <p:nvPr/>
        </p:nvSpPr>
        <p:spPr>
          <a:xfrm>
            <a:off x="749950" y="1054100"/>
            <a:ext cx="10712197"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Social Media Channels</a:t>
            </a:r>
          </a:p>
        </p:txBody>
      </p:sp>
      <p:grpSp>
        <p:nvGrpSpPr>
          <p:cNvPr id="237" name="Group 237"/>
          <p:cNvGrpSpPr/>
          <p:nvPr/>
        </p:nvGrpSpPr>
        <p:grpSpPr>
          <a:xfrm>
            <a:off x="608458" y="3298052"/>
            <a:ext cx="17071084" cy="9897340"/>
            <a:chOff x="-127000" y="-88900"/>
            <a:chExt cx="17071082" cy="9897339"/>
          </a:xfrm>
        </p:grpSpPr>
        <p:pic>
          <p:nvPicPr>
            <p:cNvPr id="236" name="Screen Shot 2014-09-25 at 5.39.23 PM.png"/>
            <p:cNvPicPr/>
            <p:nvPr/>
          </p:nvPicPr>
          <p:blipFill>
            <a:blip r:embed="rId2">
              <a:extLst/>
            </a:blip>
            <a:stretch>
              <a:fillRect/>
            </a:stretch>
          </p:blipFill>
          <p:spPr>
            <a:xfrm>
              <a:off x="0" y="0"/>
              <a:ext cx="16817083" cy="9567140"/>
            </a:xfrm>
            <a:prstGeom prst="rect">
              <a:avLst/>
            </a:prstGeom>
            <a:ln>
              <a:noFill/>
            </a:ln>
            <a:effectLst/>
          </p:spPr>
        </p:pic>
        <p:pic>
          <p:nvPicPr>
            <p:cNvPr id="235" name=""/>
            <p:cNvPicPr/>
            <p:nvPr/>
          </p:nvPicPr>
          <p:blipFill>
            <a:blip r:embed="rId3">
              <a:extLst/>
            </a:blip>
            <a:stretch>
              <a:fillRect/>
            </a:stretch>
          </p:blipFill>
          <p:spPr>
            <a:xfrm>
              <a:off x="-127000" y="-88900"/>
              <a:ext cx="17071083" cy="9897340"/>
            </a:xfrm>
            <a:prstGeom prst="rect">
              <a:avLst/>
            </a:prstGeom>
            <a:effectLst/>
          </p:spPr>
        </p:pic>
      </p:grpSp>
    </p:spTree>
  </p:cSld>
  <p:clrMapOvr>
    <a:masterClrMapping/>
  </p:clrMapOvr>
  <p:transition spd="slow" advClick="1">
    <p:dissolve/>
  </p:transition>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nvSpPr>
        <p:spPr>
          <a:xfrm>
            <a:off x="169672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17</a:t>
            </a:r>
          </a:p>
        </p:txBody>
      </p:sp>
      <p:sp>
        <p:nvSpPr>
          <p:cNvPr id="240" name="Shape 240"/>
          <p:cNvSpPr/>
          <p:nvPr/>
        </p:nvSpPr>
        <p:spPr>
          <a:xfrm>
            <a:off x="787400" y="3965575"/>
            <a:ext cx="5994400" cy="840811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lnSpc>
                <a:spcPct val="120000"/>
              </a:lnSpc>
              <a:defRPr sz="1800"/>
            </a:pPr>
            <a:r>
              <a:rPr sz="3900">
                <a:solidFill>
                  <a:srgbClr val="FFFFFF"/>
                </a:solidFill>
                <a:latin typeface="Calibri"/>
                <a:ea typeface="Calibri"/>
                <a:cs typeface="Calibri"/>
                <a:sym typeface="Calibri"/>
              </a:rPr>
              <a:t>Be a supermodel. One of the originals.</a:t>
            </a:r>
            <a:endParaRPr sz="3900">
              <a:solidFill>
                <a:srgbClr val="FFFFFF"/>
              </a:solidFill>
              <a:latin typeface="Calibri"/>
              <a:ea typeface="Calibri"/>
              <a:cs typeface="Calibri"/>
              <a:sym typeface="Calibri"/>
            </a:endParaRPr>
          </a:p>
          <a:p>
            <a:pPr lvl="0" algn="l">
              <a:lnSpc>
                <a:spcPct val="120000"/>
              </a:lnSpc>
              <a:defRPr sz="1800"/>
            </a:pPr>
            <a:endParaRPr sz="3900">
              <a:solidFill>
                <a:srgbClr val="FFFFFF"/>
              </a:solidFill>
              <a:latin typeface="Calibri"/>
              <a:ea typeface="Calibri"/>
              <a:cs typeface="Calibri"/>
              <a:sym typeface="Calibri"/>
            </a:endParaRPr>
          </a:p>
          <a:p>
            <a:pPr lvl="0" algn="l">
              <a:lnSpc>
                <a:spcPct val="120000"/>
              </a:lnSpc>
              <a:defRPr sz="1800"/>
            </a:pPr>
            <a:r>
              <a:rPr sz="3900">
                <a:solidFill>
                  <a:srgbClr val="FFFFFF"/>
                </a:solidFill>
                <a:latin typeface="Calibri"/>
                <a:ea typeface="Calibri"/>
                <a:cs typeface="Calibri"/>
                <a:sym typeface="Calibri"/>
              </a:rPr>
              <a:t>Be prepared to be responsive &amp; stay connected.</a:t>
            </a:r>
            <a:endParaRPr sz="3900">
              <a:solidFill>
                <a:srgbClr val="FFFFFF"/>
              </a:solidFill>
              <a:latin typeface="Calibri"/>
              <a:ea typeface="Calibri"/>
              <a:cs typeface="Calibri"/>
              <a:sym typeface="Calibri"/>
            </a:endParaRPr>
          </a:p>
          <a:p>
            <a:pPr lvl="0" algn="l">
              <a:lnSpc>
                <a:spcPct val="120000"/>
              </a:lnSpc>
              <a:defRPr sz="1800"/>
            </a:pPr>
            <a:endParaRPr sz="3900">
              <a:solidFill>
                <a:srgbClr val="FFFFFF"/>
              </a:solidFill>
              <a:latin typeface="Calibri"/>
              <a:ea typeface="Calibri"/>
              <a:cs typeface="Calibri"/>
              <a:sym typeface="Calibri"/>
            </a:endParaRPr>
          </a:p>
          <a:p>
            <a:pPr lvl="0" algn="l">
              <a:lnSpc>
                <a:spcPct val="120000"/>
              </a:lnSpc>
              <a:defRPr sz="1800"/>
            </a:pPr>
            <a:r>
              <a:rPr sz="3900">
                <a:solidFill>
                  <a:srgbClr val="FFFFFF"/>
                </a:solidFill>
                <a:latin typeface="Calibri"/>
                <a:ea typeface="Calibri"/>
                <a:cs typeface="Calibri"/>
                <a:sym typeface="Calibri"/>
              </a:rPr>
              <a:t>Talk on the right channels, to the right audience.</a:t>
            </a:r>
            <a:endParaRPr sz="3900">
              <a:solidFill>
                <a:srgbClr val="FFFFFF"/>
              </a:solidFill>
              <a:latin typeface="Calibri"/>
              <a:ea typeface="Calibri"/>
              <a:cs typeface="Calibri"/>
              <a:sym typeface="Calibri"/>
            </a:endParaRPr>
          </a:p>
          <a:p>
            <a:pPr lvl="0" algn="l">
              <a:lnSpc>
                <a:spcPct val="120000"/>
              </a:lnSpc>
              <a:defRPr sz="1800"/>
            </a:pPr>
            <a:endParaRPr sz="3900">
              <a:solidFill>
                <a:srgbClr val="FFFFFF"/>
              </a:solidFill>
              <a:latin typeface="Calibri"/>
              <a:ea typeface="Calibri"/>
              <a:cs typeface="Calibri"/>
              <a:sym typeface="Calibri"/>
            </a:endParaRPr>
          </a:p>
          <a:p>
            <a:pPr lvl="0" algn="l">
              <a:lnSpc>
                <a:spcPct val="120000"/>
              </a:lnSpc>
              <a:defRPr sz="1800"/>
            </a:pPr>
            <a:r>
              <a:rPr sz="3900">
                <a:solidFill>
                  <a:srgbClr val="FFFFFF"/>
                </a:solidFill>
                <a:latin typeface="Calibri"/>
                <a:ea typeface="Calibri"/>
                <a:cs typeface="Calibri"/>
                <a:sym typeface="Calibri"/>
              </a:rPr>
              <a:t>Stay true to you. Be authentic &amp; you will build your brand.</a:t>
            </a:r>
          </a:p>
        </p:txBody>
      </p:sp>
      <p:grpSp>
        <p:nvGrpSpPr>
          <p:cNvPr id="248" name="Group 248"/>
          <p:cNvGrpSpPr/>
          <p:nvPr/>
        </p:nvGrpSpPr>
        <p:grpSpPr>
          <a:xfrm>
            <a:off x="7421933" y="4457540"/>
            <a:ext cx="10014309" cy="6096001"/>
            <a:chOff x="0" y="0"/>
            <a:chExt cx="10014307" cy="6096000"/>
          </a:xfrm>
        </p:grpSpPr>
        <p:sp>
          <p:nvSpPr>
            <p:cNvPr id="241" name="Shape 241"/>
            <p:cNvSpPr/>
            <p:nvPr/>
          </p:nvSpPr>
          <p:spPr>
            <a:xfrm>
              <a:off x="0" y="0"/>
              <a:ext cx="9829800" cy="6096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0">
                <a:lnSpc>
                  <a:spcPct val="80000"/>
                </a:lnSpc>
                <a:defRPr sz="1800"/>
              </a:pPr>
              <a:r>
                <a:rPr spc="-85" sz="8500">
                  <a:solidFill>
                    <a:srgbClr val="FFFFFF"/>
                  </a:solidFill>
                  <a:latin typeface="Helvetica Neue UltraLight"/>
                  <a:ea typeface="Helvetica Neue UltraLight"/>
                  <a:cs typeface="Helvetica Neue UltraLight"/>
                  <a:sym typeface="Helvetica Neue UltraLight"/>
                </a:rPr>
                <a:t>Technology can take you </a:t>
              </a:r>
              <a:r>
                <a:rPr i="1" spc="-85" sz="8500">
                  <a:solidFill>
                    <a:srgbClr val="4DA3DC"/>
                  </a:solidFill>
                  <a:latin typeface="HelveticaNeue-MediumItalic"/>
                  <a:ea typeface="HelveticaNeue-MediumItalic"/>
                  <a:cs typeface="HelveticaNeue-MediumItalic"/>
                  <a:sym typeface="HelveticaNeue-MediumItalic"/>
                </a:rPr>
                <a:t>anywhere</a:t>
              </a:r>
              <a:r>
                <a:rPr spc="-85" sz="8500">
                  <a:solidFill>
                    <a:srgbClr val="FFFFFF"/>
                  </a:solidFill>
                  <a:latin typeface="Helvetica Neue UltraLight"/>
                  <a:ea typeface="Helvetica Neue UltraLight"/>
                  <a:cs typeface="Helvetica Neue UltraLight"/>
                  <a:sym typeface="Helvetica Neue UltraLight"/>
                </a:rPr>
                <a:t> in the world.</a:t>
              </a:r>
            </a:p>
          </p:txBody>
        </p:sp>
        <p:sp>
          <p:nvSpPr>
            <p:cNvPr id="242" name="Shape 242"/>
            <p:cNvSpPr/>
            <p:nvPr/>
          </p:nvSpPr>
          <p:spPr>
            <a:xfrm>
              <a:off x="6708" y="1073596"/>
              <a:ext cx="4801863" cy="2"/>
            </a:xfrm>
            <a:prstGeom prst="line">
              <a:avLst/>
            </a:prstGeom>
            <a:noFill/>
            <a:ln w="12700" cap="flat">
              <a:solidFill>
                <a:srgbClr val="FFFFFF">
                  <a:alpha val="30000"/>
                </a:srgbClr>
              </a:solidFill>
              <a:prstDash val="solid"/>
              <a:miter lim="400000"/>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sp>
          <p:nvSpPr>
            <p:cNvPr id="243" name="Shape 243"/>
            <p:cNvSpPr/>
            <p:nvPr/>
          </p:nvSpPr>
          <p:spPr>
            <a:xfrm>
              <a:off x="7389" y="4984778"/>
              <a:ext cx="4801863" cy="2"/>
            </a:xfrm>
            <a:prstGeom prst="line">
              <a:avLst/>
            </a:prstGeom>
            <a:noFill/>
            <a:ln w="12700" cap="flat">
              <a:solidFill>
                <a:srgbClr val="FFFFFF">
                  <a:alpha val="30000"/>
                </a:srgbClr>
              </a:solidFill>
              <a:prstDash val="solid"/>
              <a:miter lim="400000"/>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sp>
          <p:nvSpPr>
            <p:cNvPr id="244" name="Shape 244"/>
            <p:cNvSpPr/>
            <p:nvPr/>
          </p:nvSpPr>
          <p:spPr>
            <a:xfrm>
              <a:off x="5211764" y="1064057"/>
              <a:ext cx="4801863" cy="2"/>
            </a:xfrm>
            <a:prstGeom prst="line">
              <a:avLst/>
            </a:prstGeom>
            <a:noFill/>
            <a:ln w="12700" cap="flat">
              <a:solidFill>
                <a:srgbClr val="FFFFFF">
                  <a:alpha val="30000"/>
                </a:srgbClr>
              </a:solidFill>
              <a:prstDash val="solid"/>
              <a:miter lim="400000"/>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sp>
          <p:nvSpPr>
            <p:cNvPr id="245" name="Shape 245"/>
            <p:cNvSpPr/>
            <p:nvPr/>
          </p:nvSpPr>
          <p:spPr>
            <a:xfrm>
              <a:off x="5212445" y="4987949"/>
              <a:ext cx="4801863" cy="1"/>
            </a:xfrm>
            <a:prstGeom prst="line">
              <a:avLst/>
            </a:prstGeom>
            <a:noFill/>
            <a:ln w="12700" cap="flat">
              <a:solidFill>
                <a:srgbClr val="FFFFFF">
                  <a:alpha val="30000"/>
                </a:srgbClr>
              </a:solidFill>
              <a:prstDash val="solid"/>
              <a:miter lim="400000"/>
            </a:ln>
            <a:effectLst/>
          </p:spPr>
          <p:txBody>
            <a:bodyPr wrap="square" lIns="0" tIns="0" rIns="0" bIns="0" numCol="1" anchor="t">
              <a:noAutofit/>
            </a:bodyPr>
            <a:lstStyle/>
            <a:p>
              <a:pPr lvl="0" algn="l" defTabSz="457200">
                <a:defRPr sz="1200">
                  <a:latin typeface="Helvetica"/>
                  <a:ea typeface="Helvetica"/>
                  <a:cs typeface="Helvetica"/>
                  <a:sym typeface="Helvetica"/>
                </a:defRPr>
              </a:pPr>
            </a:p>
          </p:txBody>
        </p:sp>
        <p:sp>
          <p:nvSpPr>
            <p:cNvPr id="246" name="Shape 246"/>
            <p:cNvSpPr/>
            <p:nvPr/>
          </p:nvSpPr>
          <p:spPr>
            <a:xfrm>
              <a:off x="4691059" y="689555"/>
              <a:ext cx="660401" cy="1155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28800" sz="7200">
                  <a:solidFill>
                    <a:srgbClr val="FFFFFF"/>
                  </a:solidFill>
                </a:defRPr>
              </a:lvl1pPr>
            </a:lstStyle>
            <a:p>
              <a:pPr lvl="0">
                <a:defRPr spc="0" sz="1800">
                  <a:solidFill>
                    <a:srgbClr val="000000"/>
                  </a:solidFill>
                </a:defRPr>
              </a:pPr>
              <a:r>
                <a:rPr spc="28800" sz="7200">
                  <a:solidFill>
                    <a:srgbClr val="FFFFFF"/>
                  </a:solidFill>
                </a:rPr>
                <a:t>”</a:t>
              </a:r>
            </a:p>
          </p:txBody>
        </p:sp>
        <p:sp>
          <p:nvSpPr>
            <p:cNvPr id="247" name="Shape 247"/>
            <p:cNvSpPr/>
            <p:nvPr/>
          </p:nvSpPr>
          <p:spPr>
            <a:xfrm flipH="1">
              <a:off x="4594880" y="4594384"/>
              <a:ext cx="850901" cy="1155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28800" sz="7200">
                  <a:solidFill>
                    <a:srgbClr val="FFFFFF"/>
                  </a:solidFill>
                </a:defRPr>
              </a:lvl1pPr>
            </a:lstStyle>
            <a:p>
              <a:pPr lvl="0">
                <a:defRPr spc="0" sz="1800">
                  <a:solidFill>
                    <a:srgbClr val="000000"/>
                  </a:solidFill>
                </a:defRPr>
              </a:pPr>
              <a:r>
                <a:rPr spc="28800" sz="7200">
                  <a:solidFill>
                    <a:srgbClr val="FFFFFF"/>
                  </a:solidFill>
                </a:rPr>
                <a:t>”</a:t>
              </a:r>
            </a:p>
          </p:txBody>
        </p:sp>
      </p:grpSp>
      <p:sp>
        <p:nvSpPr>
          <p:cNvPr id="249" name="Shape 249"/>
          <p:cNvSpPr/>
          <p:nvPr/>
        </p:nvSpPr>
        <p:spPr>
          <a:xfrm>
            <a:off x="7620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FFFFFF"/>
                </a:solidFill>
                <a:latin typeface="Helvetica Neue"/>
                <a:ea typeface="Helvetica Neue"/>
                <a:cs typeface="Helvetica Neue"/>
                <a:sym typeface="Helvetica Neue"/>
              </a:defRPr>
            </a:lvl1pPr>
          </a:lstStyle>
          <a:p>
            <a:pPr lvl="0">
              <a:defRPr sz="1800">
                <a:solidFill>
                  <a:srgbClr val="000000"/>
                </a:solidFill>
              </a:defRPr>
            </a:pPr>
            <a:r>
              <a:rPr sz="3200">
                <a:solidFill>
                  <a:srgbClr val="FFFFFF"/>
                </a:solidFill>
              </a:rPr>
              <a:t>Chatter &amp; Channels</a:t>
            </a:r>
          </a:p>
        </p:txBody>
      </p:sp>
      <p:sp>
        <p:nvSpPr>
          <p:cNvPr id="250" name="Shape 250"/>
          <p:cNvSpPr/>
          <p:nvPr/>
        </p:nvSpPr>
        <p:spPr>
          <a:xfrm>
            <a:off x="762650" y="1054100"/>
            <a:ext cx="10999711"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FFFFFF"/>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FFFFFF"/>
                </a:solidFill>
              </a:rPr>
              <a:t>Social Media Tips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1" grpId="1" fill="hold">
                                  <p:stCondLst>
                                    <p:cond delay="0"/>
                                  </p:stCondLst>
                                  <p:iterate type="el" backwards="0">
                                    <p:tmAbs val="0"/>
                                  </p:iterate>
                                  <p:childTnLst>
                                    <p:set>
                                      <p:cBhvr>
                                        <p:cTn id="6" fill="hold"/>
                                        <p:tgtEl>
                                          <p:spTgt spid="240"/>
                                        </p:tgtEl>
                                        <p:attrNameLst>
                                          <p:attrName>style.visibility</p:attrName>
                                        </p:attrNameLst>
                                      </p:cBhvr>
                                      <p:to>
                                        <p:strVal val="visible"/>
                                      </p:to>
                                    </p:set>
                                    <p:animEffect filter="(null)(right)" transition="in">
                                      <p:cBhvr>
                                        <p:cTn id="7"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0"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nvSpPr>
        <p:spPr>
          <a:xfrm>
            <a:off x="1446085" y="6234095"/>
            <a:ext cx="8305801" cy="25389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lnSpc>
                <a:spcPct val="70000"/>
              </a:lnSpc>
              <a:defRPr sz="1800"/>
            </a:pPr>
            <a:r>
              <a:rPr sz="9600">
                <a:solidFill>
                  <a:srgbClr val="FFFFFF"/>
                </a:solidFill>
                <a:latin typeface="Helvetica Neue"/>
                <a:ea typeface="Helvetica Neue"/>
                <a:cs typeface="Helvetica Neue"/>
                <a:sym typeface="Helvetica Neue"/>
              </a:rPr>
              <a:t>MELANIE</a:t>
            </a:r>
            <a:endParaRPr sz="9600">
              <a:solidFill>
                <a:srgbClr val="FFFFFF"/>
              </a:solidFill>
              <a:latin typeface="Helvetica Neue"/>
              <a:ea typeface="Helvetica Neue"/>
              <a:cs typeface="Helvetica Neue"/>
              <a:sym typeface="Helvetica Neue"/>
            </a:endParaRPr>
          </a:p>
          <a:p>
            <a:pPr lvl="0" algn="l">
              <a:lnSpc>
                <a:spcPct val="70000"/>
              </a:lnSpc>
              <a:defRPr sz="1800"/>
            </a:pPr>
            <a:r>
              <a:rPr sz="9600">
                <a:solidFill>
                  <a:srgbClr val="FFFFFF"/>
                </a:solidFill>
                <a:latin typeface="Helvetica Neue"/>
                <a:ea typeface="Helvetica Neue"/>
                <a:cs typeface="Helvetica Neue"/>
                <a:sym typeface="Helvetica Neue"/>
              </a:rPr>
              <a:t>WITZELL</a:t>
            </a:r>
          </a:p>
        </p:txBody>
      </p:sp>
      <p:sp>
        <p:nvSpPr>
          <p:cNvPr id="253" name="Shape 253"/>
          <p:cNvSpPr/>
          <p:nvPr/>
        </p:nvSpPr>
        <p:spPr>
          <a:xfrm>
            <a:off x="1524000" y="5778262"/>
            <a:ext cx="6815585" cy="4026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20000"/>
              </a:lnSpc>
              <a:defRPr b="1" spc="360" sz="2400">
                <a:solidFill>
                  <a:srgbClr val="42A1D6"/>
                </a:solidFill>
                <a:latin typeface="Calibri"/>
                <a:ea typeface="Calibri"/>
                <a:cs typeface="Calibri"/>
                <a:sym typeface="Calibri"/>
              </a:defRPr>
            </a:lvl1pPr>
          </a:lstStyle>
          <a:p>
            <a:pPr lvl="0">
              <a:defRPr b="0" spc="0" sz="1800">
                <a:solidFill>
                  <a:srgbClr val="000000"/>
                </a:solidFill>
              </a:defRPr>
            </a:pPr>
            <a:r>
              <a:rPr b="1" spc="360" sz="2400">
                <a:solidFill>
                  <a:srgbClr val="42A1D6"/>
                </a:solidFill>
              </a:rPr>
              <a:t>DON’T BE A STRANGER, KEEP IN TOUCH!</a:t>
            </a:r>
          </a:p>
        </p:txBody>
      </p:sp>
      <p:sp>
        <p:nvSpPr>
          <p:cNvPr id="254" name="Shape 254"/>
          <p:cNvSpPr/>
          <p:nvPr/>
        </p:nvSpPr>
        <p:spPr>
          <a:xfrm>
            <a:off x="1524000" y="8826262"/>
            <a:ext cx="4747141" cy="8311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lnSpc>
                <a:spcPct val="120000"/>
              </a:lnSpc>
              <a:defRPr sz="1800"/>
            </a:pPr>
            <a:r>
              <a:rPr b="1" spc="360" sz="2400">
                <a:solidFill>
                  <a:srgbClr val="B0C64D"/>
                </a:solidFill>
                <a:latin typeface="Calibri"/>
                <a:ea typeface="Calibri"/>
                <a:cs typeface="Calibri"/>
                <a:sym typeface="Calibri"/>
              </a:rPr>
              <a:t>(226) 444-0437</a:t>
            </a:r>
            <a:endParaRPr b="1" spc="360" sz="2400">
              <a:solidFill>
                <a:srgbClr val="B0C64D"/>
              </a:solidFill>
              <a:latin typeface="Calibri"/>
              <a:ea typeface="Calibri"/>
              <a:cs typeface="Calibri"/>
              <a:sym typeface="Calibri"/>
            </a:endParaRPr>
          </a:p>
          <a:p>
            <a:pPr lvl="0" algn="l">
              <a:lnSpc>
                <a:spcPct val="120000"/>
              </a:lnSpc>
              <a:defRPr sz="1800"/>
            </a:pPr>
            <a:r>
              <a:rPr b="1" spc="360" sz="2400" u="sng">
                <a:solidFill>
                  <a:srgbClr val="B0C64D"/>
                </a:solidFill>
                <a:latin typeface="Calibri"/>
                <a:ea typeface="Calibri"/>
                <a:cs typeface="Calibri"/>
                <a:sym typeface="Calibri"/>
                <a:hlinkClick r:id="rId2" invalidUrl="" action="" tgtFrame="" tooltip="" history="1" highlightClick="0" endSnd="0"/>
              </a:rPr>
              <a:t>melanie@madhattertech.ca</a:t>
            </a:r>
          </a:p>
        </p:txBody>
      </p:sp>
      <p:pic>
        <p:nvPicPr>
          <p:cNvPr id="255" name="pasted-image.pdf"/>
          <p:cNvPicPr/>
          <p:nvPr/>
        </p:nvPicPr>
        <p:blipFill>
          <a:blip r:embed="rId3">
            <a:extLst/>
          </a:blip>
          <a:stretch>
            <a:fillRect/>
          </a:stretch>
        </p:blipFill>
        <p:spPr>
          <a:xfrm>
            <a:off x="9157044" y="5004199"/>
            <a:ext cx="1368724" cy="4741462"/>
          </a:xfrm>
          <a:prstGeom prst="rect">
            <a:avLst/>
          </a:prstGeom>
          <a:ln w="12700">
            <a:miter lim="400000"/>
          </a:ln>
        </p:spPr>
      </p:pic>
      <p:sp>
        <p:nvSpPr>
          <p:cNvPr id="256" name="Shape 256"/>
          <p:cNvSpPr/>
          <p:nvPr/>
        </p:nvSpPr>
        <p:spPr>
          <a:xfrm>
            <a:off x="10920906" y="5459591"/>
            <a:ext cx="5921009" cy="38306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lnSpc>
                <a:spcPct val="120000"/>
              </a:lnSpc>
              <a:defRPr sz="1800"/>
            </a:pPr>
            <a:r>
              <a:rPr b="1" spc="360" sz="2400">
                <a:solidFill>
                  <a:srgbClr val="FFFFFF"/>
                </a:solidFill>
                <a:latin typeface="Calibri"/>
                <a:ea typeface="Calibri"/>
                <a:cs typeface="Calibri"/>
                <a:sym typeface="Calibri"/>
              </a:rPr>
              <a:t>@MARCOMMTECH</a:t>
            </a:r>
            <a:endParaRPr b="1" spc="360" sz="2400">
              <a:solidFill>
                <a:srgbClr val="FFFFFF"/>
              </a:solidFill>
              <a:latin typeface="Calibri"/>
              <a:ea typeface="Calibri"/>
              <a:cs typeface="Calibri"/>
              <a:sym typeface="Calibri"/>
            </a:endParaRPr>
          </a:p>
          <a:p>
            <a:pPr lvl="0" algn="l">
              <a:lnSpc>
                <a:spcPct val="120000"/>
              </a:lnSpc>
              <a:defRPr sz="1800"/>
            </a:pPr>
            <a:r>
              <a:rPr b="1" spc="360" sz="2400">
                <a:solidFill>
                  <a:srgbClr val="FFFFFF"/>
                </a:solidFill>
                <a:latin typeface="Calibri"/>
                <a:ea typeface="Calibri"/>
                <a:cs typeface="Calibri"/>
                <a:sym typeface="Calibri"/>
              </a:rPr>
              <a:t>@MADHATTERTECH</a:t>
            </a:r>
            <a:endParaRPr b="1" spc="360" sz="2400">
              <a:solidFill>
                <a:srgbClr val="FFFFFF"/>
              </a:solidFill>
              <a:latin typeface="Calibri"/>
              <a:ea typeface="Calibri"/>
              <a:cs typeface="Calibri"/>
              <a:sym typeface="Calibri"/>
            </a:endParaRPr>
          </a:p>
          <a:p>
            <a:pPr lvl="0" algn="l">
              <a:lnSpc>
                <a:spcPct val="120000"/>
              </a:lnSpc>
              <a:defRPr sz="1800"/>
            </a:pPr>
            <a:endParaRPr b="1" spc="360" sz="2400">
              <a:solidFill>
                <a:srgbClr val="FFFFFF"/>
              </a:solidFill>
              <a:latin typeface="Calibri"/>
              <a:ea typeface="Calibri"/>
              <a:cs typeface="Calibri"/>
              <a:sym typeface="Calibri"/>
            </a:endParaRPr>
          </a:p>
          <a:p>
            <a:pPr lvl="0" algn="l">
              <a:lnSpc>
                <a:spcPct val="120000"/>
              </a:lnSpc>
              <a:defRPr sz="1800"/>
            </a:pPr>
            <a:endParaRPr b="1" spc="360" sz="2400">
              <a:solidFill>
                <a:srgbClr val="FFFFFF"/>
              </a:solidFill>
              <a:latin typeface="Calibri"/>
              <a:ea typeface="Calibri"/>
              <a:cs typeface="Calibri"/>
              <a:sym typeface="Calibri"/>
            </a:endParaRPr>
          </a:p>
          <a:p>
            <a:pPr lvl="0" algn="l">
              <a:lnSpc>
                <a:spcPct val="120000"/>
              </a:lnSpc>
              <a:defRPr sz="1800"/>
            </a:pPr>
            <a:r>
              <a:rPr b="1" spc="360" sz="2400" u="sng">
                <a:solidFill>
                  <a:srgbClr val="FFFFFF"/>
                </a:solidFill>
                <a:latin typeface="Calibri"/>
                <a:ea typeface="Calibri"/>
                <a:cs typeface="Calibri"/>
                <a:sym typeface="Calibri"/>
                <a:hlinkClick r:id="rId4" invalidUrl="" action="" tgtFrame="" tooltip="" history="1" highlightClick="0" endSnd="0"/>
              </a:rPr>
              <a:t>FACEBOOK.COM/MADHATTERTECH</a:t>
            </a:r>
            <a:endParaRPr b="1" spc="360" sz="2400">
              <a:solidFill>
                <a:srgbClr val="FFFFFF"/>
              </a:solidFill>
              <a:latin typeface="Calibri"/>
              <a:ea typeface="Calibri"/>
              <a:cs typeface="Calibri"/>
              <a:sym typeface="Calibri"/>
            </a:endParaRPr>
          </a:p>
          <a:p>
            <a:pPr lvl="0" algn="l">
              <a:lnSpc>
                <a:spcPct val="120000"/>
              </a:lnSpc>
              <a:defRPr sz="1800"/>
            </a:pPr>
            <a:endParaRPr b="1" spc="360" sz="2400">
              <a:solidFill>
                <a:srgbClr val="FFFFFF"/>
              </a:solidFill>
              <a:latin typeface="Calibri"/>
              <a:ea typeface="Calibri"/>
              <a:cs typeface="Calibri"/>
              <a:sym typeface="Calibri"/>
            </a:endParaRPr>
          </a:p>
          <a:p>
            <a:pPr lvl="0" algn="l">
              <a:lnSpc>
                <a:spcPct val="120000"/>
              </a:lnSpc>
              <a:defRPr sz="1800"/>
            </a:pPr>
            <a:endParaRPr b="1" spc="360" sz="2400">
              <a:solidFill>
                <a:srgbClr val="FFFFFF"/>
              </a:solidFill>
              <a:latin typeface="Calibri"/>
              <a:ea typeface="Calibri"/>
              <a:cs typeface="Calibri"/>
              <a:sym typeface="Calibri"/>
            </a:endParaRPr>
          </a:p>
          <a:p>
            <a:pPr lvl="0" algn="l">
              <a:lnSpc>
                <a:spcPct val="120000"/>
              </a:lnSpc>
              <a:defRPr sz="1800"/>
            </a:pPr>
            <a:r>
              <a:rPr b="1" spc="360" sz="2400" u="sng">
                <a:solidFill>
                  <a:srgbClr val="FFFFFF"/>
                </a:solidFill>
                <a:latin typeface="Calibri"/>
                <a:ea typeface="Calibri"/>
                <a:cs typeface="Calibri"/>
                <a:sym typeface="Calibri"/>
                <a:hlinkClick r:id="rId5" invalidUrl="" action="" tgtFrame="" tooltip="" history="1" highlightClick="0" endSnd="0"/>
              </a:rPr>
              <a:t>linkedin.com/company/mad-hatter-technology-inc</a:t>
            </a:r>
          </a:p>
        </p:txBody>
      </p:sp>
      <p:pic>
        <p:nvPicPr>
          <p:cNvPr id="257" name="pasted-image.pdf"/>
          <p:cNvPicPr/>
          <p:nvPr/>
        </p:nvPicPr>
        <p:blipFill>
          <a:blip r:embed="rId6">
            <a:extLst/>
          </a:blip>
          <a:stretch>
            <a:fillRect/>
          </a:stretch>
        </p:blipFill>
        <p:spPr>
          <a:xfrm>
            <a:off x="1616399" y="4412307"/>
            <a:ext cx="1615174" cy="896046"/>
          </a:xfrm>
          <a:prstGeom prst="rect">
            <a:avLst/>
          </a:prstGeom>
          <a:ln w="12700">
            <a:miter lim="400000"/>
          </a:ln>
        </p:spPr>
      </p:pic>
    </p:spTree>
  </p:cSld>
  <p:clrMapOvr>
    <a:masterClrMapping/>
  </p:clrMapOvr>
  <p:transition spd="slow" advClick="1">
    <p:dissolve/>
  </p:transition>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nvSpPr>
        <p:spPr>
          <a:xfrm>
            <a:off x="749299" y="2342489"/>
            <a:ext cx="6249316"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FFFFFF"/>
                </a:solidFill>
                <a:latin typeface="Helvetica Neue"/>
                <a:ea typeface="Helvetica Neue"/>
                <a:cs typeface="Helvetica Neue"/>
                <a:sym typeface="Helvetica Neue"/>
              </a:defRPr>
            </a:lvl1pPr>
          </a:lstStyle>
          <a:p>
            <a:pPr lvl="0">
              <a:defRPr sz="1800">
                <a:solidFill>
                  <a:srgbClr val="000000"/>
                </a:solidFill>
              </a:defRPr>
            </a:pPr>
            <a:r>
              <a:rPr sz="3200">
                <a:solidFill>
                  <a:srgbClr val="FFFFFF"/>
                </a:solidFill>
              </a:rPr>
              <a:t>Content Curator, Mad Hatter Tech</a:t>
            </a:r>
          </a:p>
        </p:txBody>
      </p:sp>
      <p:sp>
        <p:nvSpPr>
          <p:cNvPr id="260" name="Shape 260"/>
          <p:cNvSpPr/>
          <p:nvPr/>
        </p:nvSpPr>
        <p:spPr>
          <a:xfrm>
            <a:off x="749950" y="1054100"/>
            <a:ext cx="10999711"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FFFFFF"/>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FFFFFF"/>
                </a:solidFill>
              </a:rPr>
              <a:t>Introducing Nicole</a:t>
            </a:r>
          </a:p>
        </p:txBody>
      </p:sp>
      <p:sp>
        <p:nvSpPr>
          <p:cNvPr id="261" name="Shape 261"/>
          <p:cNvSpPr/>
          <p:nvPr/>
        </p:nvSpPr>
        <p:spPr>
          <a:xfrm>
            <a:off x="6921500" y="3676650"/>
            <a:ext cx="10492582" cy="53681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defTabSz="457200">
              <a:lnSpc>
                <a:spcPct val="120000"/>
              </a:lnSpc>
              <a:defRPr sz="1800"/>
            </a:pPr>
            <a:r>
              <a:rPr sz="2200">
                <a:solidFill>
                  <a:srgbClr val="FFFFFF"/>
                </a:solidFill>
                <a:latin typeface="Calibri"/>
                <a:ea typeface="Calibri"/>
                <a:cs typeface="Calibri"/>
                <a:sym typeface="Calibri"/>
              </a:rPr>
              <a:t>Nicole works on public relations, digital engagement and social media strategy with clients at Mad Hatter Technology. Nicole has a passion for people and an enthusiasm for innovation. She began her career with a blend of experience in communications, public relations and event management.</a:t>
            </a:r>
            <a:endParaRPr sz="2200">
              <a:solidFill>
                <a:srgbClr val="FFFFFF"/>
              </a:solidFill>
              <a:latin typeface="Calibri"/>
              <a:ea typeface="Calibri"/>
              <a:cs typeface="Calibri"/>
              <a:sym typeface="Calibri"/>
            </a:endParaRPr>
          </a:p>
          <a:p>
            <a:pPr lvl="0" algn="l" defTabSz="457200">
              <a:lnSpc>
                <a:spcPct val="120000"/>
              </a:lnSpc>
              <a:defRPr sz="1800"/>
            </a:pPr>
            <a:endParaRPr sz="2200">
              <a:solidFill>
                <a:srgbClr val="FFFFFF"/>
              </a:solidFill>
              <a:latin typeface="Calibri"/>
              <a:ea typeface="Calibri"/>
              <a:cs typeface="Calibri"/>
              <a:sym typeface="Calibri"/>
            </a:endParaRPr>
          </a:p>
          <a:p>
            <a:pPr lvl="0" algn="l" defTabSz="457200">
              <a:lnSpc>
                <a:spcPct val="120000"/>
              </a:lnSpc>
              <a:defRPr sz="1800"/>
            </a:pPr>
            <a:r>
              <a:rPr sz="2200">
                <a:solidFill>
                  <a:srgbClr val="FFFFFF"/>
                </a:solidFill>
                <a:latin typeface="Calibri"/>
                <a:ea typeface="Calibri"/>
                <a:cs typeface="Calibri"/>
                <a:sym typeface="Calibri"/>
              </a:rPr>
              <a:t>After postgraduate studies in corporate communications and public relations at Centennial College, Nicole was attracted to the way that public relations has evolved and how social media has become integrated into corporate strategies. This passion led her to work within the corporate communications team at MasterCard Canada.</a:t>
            </a:r>
            <a:endParaRPr sz="2200">
              <a:solidFill>
                <a:srgbClr val="FFFFFF"/>
              </a:solidFill>
              <a:latin typeface="Calibri"/>
              <a:ea typeface="Calibri"/>
              <a:cs typeface="Calibri"/>
              <a:sym typeface="Calibri"/>
            </a:endParaRPr>
          </a:p>
          <a:p>
            <a:pPr lvl="0" algn="l" defTabSz="457200">
              <a:lnSpc>
                <a:spcPct val="120000"/>
              </a:lnSpc>
              <a:defRPr sz="1800"/>
            </a:pPr>
            <a:endParaRPr sz="2200">
              <a:solidFill>
                <a:srgbClr val="FFFFFF"/>
              </a:solidFill>
              <a:latin typeface="Calibri"/>
              <a:ea typeface="Calibri"/>
              <a:cs typeface="Calibri"/>
              <a:sym typeface="Calibri"/>
            </a:endParaRPr>
          </a:p>
          <a:p>
            <a:pPr lvl="0" algn="l" defTabSz="457200">
              <a:lnSpc>
                <a:spcPct val="120000"/>
              </a:lnSpc>
              <a:defRPr sz="1800"/>
            </a:pPr>
            <a:r>
              <a:rPr sz="2200">
                <a:solidFill>
                  <a:srgbClr val="FFFFFF"/>
                </a:solidFill>
                <a:latin typeface="Calibri"/>
                <a:ea typeface="Calibri"/>
                <a:cs typeface="Calibri"/>
                <a:sym typeface="Calibri"/>
              </a:rPr>
              <a:t>Known as a serial volunteer, Nicole is also a sports enthusiast, world traveler, foodaholic, kindle addict and fest goer.</a:t>
            </a:r>
            <a:endParaRPr sz="2200">
              <a:solidFill>
                <a:srgbClr val="FFFFFF"/>
              </a:solidFill>
              <a:latin typeface="Calibri"/>
              <a:ea typeface="Calibri"/>
              <a:cs typeface="Calibri"/>
              <a:sym typeface="Calibri"/>
            </a:endParaRPr>
          </a:p>
        </p:txBody>
      </p:sp>
      <p:sp>
        <p:nvSpPr>
          <p:cNvPr id="262" name="Shape 262"/>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19</a:t>
            </a:r>
          </a:p>
        </p:txBody>
      </p:sp>
      <p:grpSp>
        <p:nvGrpSpPr>
          <p:cNvPr id="265" name="Group 265"/>
          <p:cNvGrpSpPr/>
          <p:nvPr/>
        </p:nvGrpSpPr>
        <p:grpSpPr>
          <a:xfrm>
            <a:off x="584596" y="3514290"/>
            <a:ext cx="5941655" cy="8861681"/>
            <a:chOff x="-127000" y="-88900"/>
            <a:chExt cx="5941653" cy="8861680"/>
          </a:xfrm>
        </p:grpSpPr>
        <p:pic>
          <p:nvPicPr>
            <p:cNvPr id="264" name="_MG_3061 1.jpg"/>
            <p:cNvPicPr/>
            <p:nvPr/>
          </p:nvPicPr>
          <p:blipFill>
            <a:blip r:embed="rId2">
              <a:extLst/>
            </a:blip>
            <a:stretch>
              <a:fillRect/>
            </a:stretch>
          </p:blipFill>
          <p:spPr>
            <a:xfrm>
              <a:off x="0" y="0"/>
              <a:ext cx="5687654" cy="8531481"/>
            </a:xfrm>
            <a:prstGeom prst="rect">
              <a:avLst/>
            </a:prstGeom>
            <a:ln>
              <a:noFill/>
            </a:ln>
            <a:effectLst/>
          </p:spPr>
        </p:pic>
        <p:pic>
          <p:nvPicPr>
            <p:cNvPr id="263" name=""/>
            <p:cNvPicPr/>
            <p:nvPr/>
          </p:nvPicPr>
          <p:blipFill>
            <a:blip r:embed="rId3">
              <a:extLst/>
            </a:blip>
            <a:stretch>
              <a:fillRect/>
            </a:stretch>
          </p:blipFill>
          <p:spPr>
            <a:xfrm>
              <a:off x="-127000" y="-88900"/>
              <a:ext cx="5941654" cy="8861681"/>
            </a:xfrm>
            <a:prstGeom prst="rect">
              <a:avLst/>
            </a:prstGeom>
            <a:effectLst/>
          </p:spPr>
        </p:pic>
      </p:grpSp>
      <p:pic>
        <p:nvPicPr>
          <p:cNvPr id="266" name="pasted-image.pdf"/>
          <p:cNvPicPr/>
          <p:nvPr/>
        </p:nvPicPr>
        <p:blipFill>
          <a:blip r:embed="rId4">
            <a:extLst/>
          </a:blip>
          <a:stretch>
            <a:fillRect/>
          </a:stretch>
        </p:blipFill>
        <p:spPr>
          <a:xfrm>
            <a:off x="6926713" y="9538845"/>
            <a:ext cx="4767766" cy="2644999"/>
          </a:xfrm>
          <a:prstGeom prst="rect">
            <a:avLst/>
          </a:prstGeom>
          <a:ln w="12700">
            <a:miter lim="400000"/>
          </a:ln>
        </p:spPr>
      </p:pic>
    </p:spTree>
  </p:cSld>
  <p:clrMapOvr>
    <a:masterClrMapping/>
  </p:clrMapOvr>
  <p:transition spd="slow" advClick="1">
    <p:dissolve/>
  </p:transition>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 name="Shape 63"/>
          <p:cNvSpPr/>
          <p:nvPr/>
        </p:nvSpPr>
        <p:spPr>
          <a:xfrm>
            <a:off x="7747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The Originals</a:t>
            </a:r>
          </a:p>
        </p:txBody>
      </p:sp>
      <p:sp>
        <p:nvSpPr>
          <p:cNvPr id="64" name="Shape 64"/>
          <p:cNvSpPr/>
          <p:nvPr/>
        </p:nvSpPr>
        <p:spPr>
          <a:xfrm>
            <a:off x="775350" y="1054100"/>
            <a:ext cx="10999711"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Supermodels</a:t>
            </a:r>
          </a:p>
        </p:txBody>
      </p:sp>
      <p:sp>
        <p:nvSpPr>
          <p:cNvPr id="65" name="Shape 65"/>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02</a:t>
            </a:r>
          </a:p>
        </p:txBody>
      </p:sp>
      <p:grpSp>
        <p:nvGrpSpPr>
          <p:cNvPr id="68" name="Group 68"/>
          <p:cNvGrpSpPr/>
          <p:nvPr/>
        </p:nvGrpSpPr>
        <p:grpSpPr>
          <a:xfrm>
            <a:off x="609600" y="3686202"/>
            <a:ext cx="5775943" cy="4248210"/>
            <a:chOff x="-127000" y="-88899"/>
            <a:chExt cx="5775942" cy="4248208"/>
          </a:xfrm>
        </p:grpSpPr>
        <p:pic>
          <p:nvPicPr>
            <p:cNvPr id="67" name="elle-macpherson-con-le-modelle-claudia-schiffer-naomi-campbell-e-christy-turlington-socie-del-ristorante-fashion-cafe-di-new-york-5-luglio-1995-ap-photopaul-hurschmann.jpg"/>
            <p:cNvPicPr/>
            <p:nvPr/>
          </p:nvPicPr>
          <p:blipFill>
            <a:blip r:embed="rId2">
              <a:extLst/>
            </a:blip>
            <a:srcRect l="1333" t="0" r="1333" b="0"/>
            <a:stretch>
              <a:fillRect/>
            </a:stretch>
          </p:blipFill>
          <p:spPr>
            <a:xfrm>
              <a:off x="0" y="0"/>
              <a:ext cx="5521943" cy="3918009"/>
            </a:xfrm>
            <a:prstGeom prst="rect">
              <a:avLst/>
            </a:prstGeom>
            <a:ln>
              <a:noFill/>
            </a:ln>
            <a:effectLst/>
          </p:spPr>
        </p:pic>
        <p:pic>
          <p:nvPicPr>
            <p:cNvPr id="66" name=""/>
            <p:cNvPicPr/>
            <p:nvPr/>
          </p:nvPicPr>
          <p:blipFill>
            <a:blip r:embed="rId3">
              <a:extLst/>
            </a:blip>
            <a:stretch>
              <a:fillRect/>
            </a:stretch>
          </p:blipFill>
          <p:spPr>
            <a:xfrm>
              <a:off x="-127000" y="-88900"/>
              <a:ext cx="5775943" cy="4248209"/>
            </a:xfrm>
            <a:prstGeom prst="rect">
              <a:avLst/>
            </a:prstGeom>
            <a:effectLst/>
          </p:spPr>
        </p:pic>
      </p:grpSp>
      <p:grpSp>
        <p:nvGrpSpPr>
          <p:cNvPr id="71" name="Group 71"/>
          <p:cNvGrpSpPr/>
          <p:nvPr/>
        </p:nvGrpSpPr>
        <p:grpSpPr>
          <a:xfrm>
            <a:off x="609599" y="7676465"/>
            <a:ext cx="5775944" cy="4248209"/>
            <a:chOff x="-127000" y="-88899"/>
            <a:chExt cx="5775942" cy="4248208"/>
          </a:xfrm>
        </p:grpSpPr>
        <p:pic>
          <p:nvPicPr>
            <p:cNvPr id="70" name="tumblr_l6zw72dgJK1qzqws5o1_500.jpg"/>
            <p:cNvPicPr/>
            <p:nvPr/>
          </p:nvPicPr>
          <p:blipFill>
            <a:blip r:embed="rId4">
              <a:extLst/>
            </a:blip>
            <a:srcRect l="0" t="6523" r="0" b="6523"/>
            <a:stretch>
              <a:fillRect/>
            </a:stretch>
          </p:blipFill>
          <p:spPr>
            <a:xfrm>
              <a:off x="0" y="0"/>
              <a:ext cx="5521943" cy="3918009"/>
            </a:xfrm>
            <a:prstGeom prst="rect">
              <a:avLst/>
            </a:prstGeom>
            <a:ln>
              <a:noFill/>
            </a:ln>
            <a:effectLst/>
          </p:spPr>
        </p:pic>
        <p:pic>
          <p:nvPicPr>
            <p:cNvPr id="69" name=""/>
            <p:cNvPicPr/>
            <p:nvPr/>
          </p:nvPicPr>
          <p:blipFill>
            <a:blip r:embed="rId5">
              <a:extLst/>
            </a:blip>
            <a:stretch>
              <a:fillRect/>
            </a:stretch>
          </p:blipFill>
          <p:spPr>
            <a:xfrm>
              <a:off x="-127000" y="-88900"/>
              <a:ext cx="5775943" cy="4248209"/>
            </a:xfrm>
            <a:prstGeom prst="rect">
              <a:avLst/>
            </a:prstGeom>
            <a:effectLst/>
          </p:spPr>
        </p:pic>
      </p:grpSp>
      <p:grpSp>
        <p:nvGrpSpPr>
          <p:cNvPr id="74" name="Group 74"/>
          <p:cNvGrpSpPr/>
          <p:nvPr/>
        </p:nvGrpSpPr>
        <p:grpSpPr>
          <a:xfrm>
            <a:off x="6192761" y="3686202"/>
            <a:ext cx="5775944" cy="4248210"/>
            <a:chOff x="-127000" y="-88899"/>
            <a:chExt cx="5775942" cy="4248208"/>
          </a:xfrm>
        </p:grpSpPr>
        <p:pic>
          <p:nvPicPr>
            <p:cNvPr id="73" name="Supers VF Sept 2008 Testino4.jpg"/>
            <p:cNvPicPr/>
            <p:nvPr/>
          </p:nvPicPr>
          <p:blipFill>
            <a:blip r:embed="rId6">
              <a:extLst/>
            </a:blip>
            <a:srcRect l="901" t="0" r="901" b="0"/>
            <a:stretch>
              <a:fillRect/>
            </a:stretch>
          </p:blipFill>
          <p:spPr>
            <a:xfrm>
              <a:off x="0" y="0"/>
              <a:ext cx="5521943" cy="3918009"/>
            </a:xfrm>
            <a:prstGeom prst="rect">
              <a:avLst/>
            </a:prstGeom>
            <a:ln>
              <a:noFill/>
            </a:ln>
            <a:effectLst/>
          </p:spPr>
        </p:pic>
        <p:pic>
          <p:nvPicPr>
            <p:cNvPr id="72" name=""/>
            <p:cNvPicPr/>
            <p:nvPr/>
          </p:nvPicPr>
          <p:blipFill>
            <a:blip r:embed="rId7">
              <a:extLst/>
            </a:blip>
            <a:stretch>
              <a:fillRect/>
            </a:stretch>
          </p:blipFill>
          <p:spPr>
            <a:xfrm>
              <a:off x="-127000" y="-88900"/>
              <a:ext cx="5775943" cy="4248209"/>
            </a:xfrm>
            <a:prstGeom prst="rect">
              <a:avLst/>
            </a:prstGeom>
            <a:effectLst/>
          </p:spPr>
        </p:pic>
      </p:grpSp>
      <p:grpSp>
        <p:nvGrpSpPr>
          <p:cNvPr id="77" name="Group 77"/>
          <p:cNvGrpSpPr/>
          <p:nvPr/>
        </p:nvGrpSpPr>
        <p:grpSpPr>
          <a:xfrm>
            <a:off x="6192761" y="7676465"/>
            <a:ext cx="5775944" cy="4248209"/>
            <a:chOff x="-127000" y="-88899"/>
            <a:chExt cx="5775942" cy="4248208"/>
          </a:xfrm>
        </p:grpSpPr>
        <p:pic>
          <p:nvPicPr>
            <p:cNvPr id="76" name="pasted-image.jpg"/>
            <p:cNvPicPr/>
            <p:nvPr/>
          </p:nvPicPr>
          <p:blipFill>
            <a:blip r:embed="rId8">
              <a:extLst/>
            </a:blip>
            <a:srcRect l="4755" t="0" r="4755" b="0"/>
            <a:stretch>
              <a:fillRect/>
            </a:stretch>
          </p:blipFill>
          <p:spPr>
            <a:xfrm>
              <a:off x="0" y="0"/>
              <a:ext cx="5521943" cy="3918009"/>
            </a:xfrm>
            <a:prstGeom prst="rect">
              <a:avLst/>
            </a:prstGeom>
            <a:ln>
              <a:noFill/>
            </a:ln>
            <a:effectLst/>
          </p:spPr>
        </p:pic>
        <p:pic>
          <p:nvPicPr>
            <p:cNvPr id="75" name=""/>
            <p:cNvPicPr/>
            <p:nvPr/>
          </p:nvPicPr>
          <p:blipFill>
            <a:blip r:embed="rId9">
              <a:extLst/>
            </a:blip>
            <a:stretch>
              <a:fillRect/>
            </a:stretch>
          </p:blipFill>
          <p:spPr>
            <a:xfrm>
              <a:off x="-127000" y="-88900"/>
              <a:ext cx="5775943" cy="4248209"/>
            </a:xfrm>
            <a:prstGeom prst="rect">
              <a:avLst/>
            </a:prstGeom>
            <a:effectLst/>
          </p:spPr>
        </p:pic>
      </p:grpSp>
      <p:grpSp>
        <p:nvGrpSpPr>
          <p:cNvPr id="80" name="Group 80"/>
          <p:cNvGrpSpPr/>
          <p:nvPr/>
        </p:nvGrpSpPr>
        <p:grpSpPr>
          <a:xfrm>
            <a:off x="11902457" y="3717642"/>
            <a:ext cx="5775943" cy="8143751"/>
            <a:chOff x="-127000" y="-88900"/>
            <a:chExt cx="5775942" cy="8143749"/>
          </a:xfrm>
        </p:grpSpPr>
        <p:pic>
          <p:nvPicPr>
            <p:cNvPr id="79" name="231bbfdf95b8f78eae11677726f34a35.jpg"/>
            <p:cNvPicPr/>
            <p:nvPr/>
          </p:nvPicPr>
          <p:blipFill>
            <a:blip r:embed="rId10">
              <a:extLst/>
            </a:blip>
            <a:stretch>
              <a:fillRect/>
            </a:stretch>
          </p:blipFill>
          <p:spPr>
            <a:xfrm>
              <a:off x="0" y="0"/>
              <a:ext cx="5521943" cy="7813550"/>
            </a:xfrm>
            <a:prstGeom prst="rect">
              <a:avLst/>
            </a:prstGeom>
            <a:ln>
              <a:noFill/>
            </a:ln>
            <a:effectLst/>
          </p:spPr>
        </p:pic>
        <p:pic>
          <p:nvPicPr>
            <p:cNvPr id="78" name=""/>
            <p:cNvPicPr/>
            <p:nvPr/>
          </p:nvPicPr>
          <p:blipFill>
            <a:blip r:embed="rId11">
              <a:extLst/>
            </a:blip>
            <a:stretch>
              <a:fillRect/>
            </a:stretch>
          </p:blipFill>
          <p:spPr>
            <a:xfrm>
              <a:off x="-127000" y="-88900"/>
              <a:ext cx="5775943" cy="8143750"/>
            </a:xfrm>
            <a:prstGeom prst="rect">
              <a:avLst/>
            </a:prstGeom>
            <a:effectLst/>
          </p:spPr>
        </p:pic>
      </p:grpSp>
    </p:spTree>
  </p:cSld>
  <p:clrMapOvr>
    <a:masterClrMapping/>
  </p:clrMapOvr>
  <p:transition spd="slow" advClick="1">
    <p:dissolve/>
  </p:transition>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8" name="shutterstock_186292982 copy-small-filtered.jpeg"/>
          <p:cNvPicPr/>
          <p:nvPr/>
        </p:nvPicPr>
        <p:blipFill>
          <a:blip r:embed="rId2">
            <a:alphaModFix amt="10743"/>
            <a:extLst/>
          </a:blip>
          <a:srcRect l="0" t="9235" r="0" b="9235"/>
          <a:stretch>
            <a:fillRect/>
          </a:stretch>
        </p:blipFill>
        <p:spPr>
          <a:xfrm>
            <a:off x="-1257300" y="0"/>
            <a:ext cx="24384000" cy="13716000"/>
          </a:xfrm>
          <a:prstGeom prst="rect">
            <a:avLst/>
          </a:prstGeom>
          <a:ln w="3175">
            <a:miter lim="400000"/>
          </a:ln>
        </p:spPr>
      </p:pic>
      <p:sp>
        <p:nvSpPr>
          <p:cNvPr id="269" name="Shape 269"/>
          <p:cNvSpPr/>
          <p:nvPr/>
        </p:nvSpPr>
        <p:spPr>
          <a:xfrm>
            <a:off x="169418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01</a:t>
            </a:r>
          </a:p>
        </p:txBody>
      </p:sp>
      <p:sp>
        <p:nvSpPr>
          <p:cNvPr id="270" name="Shape 270"/>
          <p:cNvSpPr/>
          <p:nvPr/>
        </p:nvSpPr>
        <p:spPr>
          <a:xfrm>
            <a:off x="2955007" y="6235239"/>
            <a:ext cx="8585151" cy="309047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lnSpc>
                <a:spcPct val="70000"/>
              </a:lnSpc>
              <a:defRPr sz="20200">
                <a:solidFill>
                  <a:srgbClr val="46A2DE"/>
                </a:solidFill>
                <a:latin typeface="Helvetica Neue"/>
                <a:ea typeface="Helvetica Neue"/>
                <a:cs typeface="Helvetica Neue"/>
                <a:sym typeface="Helvetica Neue"/>
              </a:defRPr>
            </a:lvl1pPr>
          </a:lstStyle>
          <a:p>
            <a:pPr lvl="0">
              <a:defRPr sz="1800">
                <a:solidFill>
                  <a:srgbClr val="000000"/>
                </a:solidFill>
              </a:defRPr>
            </a:pPr>
            <a:r>
              <a:rPr sz="20200">
                <a:solidFill>
                  <a:srgbClr val="46A2DE"/>
                </a:solidFill>
              </a:rPr>
              <a:t>TOOLS</a:t>
            </a:r>
          </a:p>
        </p:txBody>
      </p:sp>
      <p:pic>
        <p:nvPicPr>
          <p:cNvPr id="271" name="pasted-image.pdf"/>
          <p:cNvPicPr/>
          <p:nvPr/>
        </p:nvPicPr>
        <p:blipFill>
          <a:blip r:embed="rId3">
            <a:extLst/>
          </a:blip>
          <a:stretch>
            <a:fillRect/>
          </a:stretch>
        </p:blipFill>
        <p:spPr>
          <a:xfrm>
            <a:off x="729113" y="404588"/>
            <a:ext cx="1763239" cy="978187"/>
          </a:xfrm>
          <a:prstGeom prst="rect">
            <a:avLst/>
          </a:prstGeom>
          <a:ln w="12700">
            <a:miter lim="400000"/>
          </a:ln>
        </p:spPr>
      </p:pic>
      <p:sp>
        <p:nvSpPr>
          <p:cNvPr id="272" name="Shape 272"/>
          <p:cNvSpPr/>
          <p:nvPr/>
        </p:nvSpPr>
        <p:spPr>
          <a:xfrm>
            <a:off x="793316" y="3809967"/>
            <a:ext cx="2727033" cy="6493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300">
                <a:solidFill>
                  <a:srgbClr val="FFFFFF"/>
                </a:solidFill>
                <a:latin typeface="FreightBigBold"/>
                <a:ea typeface="FreightBigBold"/>
                <a:cs typeface="FreightBigBold"/>
                <a:sym typeface="FreightBigBold"/>
              </a:defRPr>
            </a:lvl1pPr>
          </a:lstStyle>
          <a:p>
            <a:pPr lvl="0">
              <a:defRPr sz="1800">
                <a:solidFill>
                  <a:srgbClr val="000000"/>
                </a:solidFill>
              </a:defRPr>
            </a:pPr>
            <a:r>
              <a:rPr sz="50300">
                <a:solidFill>
                  <a:srgbClr val="FFFFFF"/>
                </a:solidFill>
              </a:rPr>
              <a:t>5</a:t>
            </a:r>
          </a:p>
        </p:txBody>
      </p:sp>
      <p:sp>
        <p:nvSpPr>
          <p:cNvPr id="273" name="Shape 273"/>
          <p:cNvSpPr/>
          <p:nvPr/>
        </p:nvSpPr>
        <p:spPr>
          <a:xfrm>
            <a:off x="3386807" y="8750299"/>
            <a:ext cx="15578386" cy="1905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lnSpc>
                <a:spcPct val="70000"/>
              </a:lnSpc>
              <a:defRPr sz="11900">
                <a:solidFill>
                  <a:srgbClr val="468CBB"/>
                </a:solidFill>
                <a:latin typeface="Lato Regular"/>
                <a:ea typeface="Lato Regular"/>
                <a:cs typeface="Lato Regular"/>
                <a:sym typeface="Lato Regular"/>
              </a:defRPr>
            </a:lvl1pPr>
          </a:lstStyle>
          <a:p>
            <a:pPr lvl="0">
              <a:defRPr sz="1800">
                <a:solidFill>
                  <a:srgbClr val="000000"/>
                </a:solidFill>
              </a:defRPr>
            </a:pPr>
            <a:r>
              <a:rPr sz="11900">
                <a:solidFill>
                  <a:srgbClr val="468CBB"/>
                </a:solidFill>
              </a:rPr>
              <a:t>TO HELP YOUR</a:t>
            </a:r>
          </a:p>
        </p:txBody>
      </p:sp>
      <p:sp>
        <p:nvSpPr>
          <p:cNvPr id="274" name="Shape 274"/>
          <p:cNvSpPr/>
          <p:nvPr/>
        </p:nvSpPr>
        <p:spPr>
          <a:xfrm>
            <a:off x="1926307" y="10340972"/>
            <a:ext cx="15578386" cy="187325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lnSpc>
                <a:spcPct val="70000"/>
              </a:lnSpc>
              <a:defRPr sz="14000">
                <a:solidFill>
                  <a:srgbClr val="FFFFFF"/>
                </a:solidFill>
                <a:latin typeface="FreightBigBookItalicSC"/>
                <a:ea typeface="FreightBigBookItalicSC"/>
                <a:cs typeface="FreightBigBookItalicSC"/>
                <a:sym typeface="FreightBigBookItalicSC"/>
              </a:defRPr>
            </a:lvl1pPr>
          </a:lstStyle>
          <a:p>
            <a:pPr lvl="0">
              <a:defRPr sz="1800">
                <a:solidFill>
                  <a:srgbClr val="000000"/>
                </a:solidFill>
              </a:defRPr>
            </a:pPr>
            <a:r>
              <a:rPr sz="14000">
                <a:solidFill>
                  <a:srgbClr val="FFFFFF"/>
                </a:solidFill>
              </a:rPr>
              <a:t>BUZZ MACHINE</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2" presetID="9" grpId="1" fill="hold">
                                  <p:stCondLst>
                                    <p:cond delay="0"/>
                                  </p:stCondLst>
                                  <p:iterate type="el" backwards="0">
                                    <p:tmAbs val="0"/>
                                  </p:iterate>
                                  <p:childTnLst>
                                    <p:set>
                                      <p:cBhvr>
                                        <p:cTn id="6" fill="hold"/>
                                        <p:tgtEl>
                                          <p:spTgt spid="270"/>
                                        </p:tgtEl>
                                        <p:attrNameLst>
                                          <p:attrName>style.visibility</p:attrName>
                                        </p:attrNameLst>
                                      </p:cBhvr>
                                      <p:to>
                                        <p:strVal val="visible"/>
                                      </p:to>
                                    </p:set>
                                    <p:animEffect filter="dissolve(left)" transition="in">
                                      <p:cBhvr>
                                        <p:cTn id="7" dur="500"/>
                                        <p:tgtEl>
                                          <p:spTgt spid="270"/>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2" presetID="9" grpId="2" fill="hold">
                                  <p:stCondLst>
                                    <p:cond delay="0"/>
                                  </p:stCondLst>
                                  <p:iterate type="el" backwards="0">
                                    <p:tmAbs val="0"/>
                                  </p:iterate>
                                  <p:childTnLst>
                                    <p:set>
                                      <p:cBhvr>
                                        <p:cTn id="11" fill="hold"/>
                                        <p:tgtEl>
                                          <p:spTgt spid="273"/>
                                        </p:tgtEl>
                                        <p:attrNameLst>
                                          <p:attrName>style.visibility</p:attrName>
                                        </p:attrNameLst>
                                      </p:cBhvr>
                                      <p:to>
                                        <p:strVal val="visible"/>
                                      </p:to>
                                    </p:set>
                                    <p:animEffect filter="dissolve(left)" transition="in">
                                      <p:cBhvr>
                                        <p:cTn id="12" dur="500"/>
                                        <p:tgtEl>
                                          <p:spTgt spid="273"/>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2" presetID="9" grpId="3" fill="hold">
                                  <p:stCondLst>
                                    <p:cond delay="0"/>
                                  </p:stCondLst>
                                  <p:iterate type="el" backwards="0">
                                    <p:tmAbs val="0"/>
                                  </p:iterate>
                                  <p:childTnLst>
                                    <p:set>
                                      <p:cBhvr>
                                        <p:cTn id="16" fill="hold"/>
                                        <p:tgtEl>
                                          <p:spTgt spid="274"/>
                                        </p:tgtEl>
                                        <p:attrNameLst>
                                          <p:attrName>style.visibility</p:attrName>
                                        </p:attrNameLst>
                                      </p:cBhvr>
                                      <p:to>
                                        <p:strVal val="visible"/>
                                      </p:to>
                                    </p:set>
                                    <p:animEffect filter="dissolve(left)" transition="in">
                                      <p:cBhvr>
                                        <p:cTn id="17" dur="5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 grpId="3"/>
      <p:bldP build="whole" bldLvl="1" animBg="1" rev="0" advAuto="0" spid="270" grpId="1"/>
      <p:bldP build="whole" bldLvl="1" animBg="1" rev="0" advAuto="0" spid="273" grpId="2"/>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02</a:t>
            </a:r>
          </a:p>
        </p:txBody>
      </p:sp>
      <p:sp>
        <p:nvSpPr>
          <p:cNvPr id="277" name="Shape 277"/>
          <p:cNvSpPr/>
          <p:nvPr/>
        </p:nvSpPr>
        <p:spPr>
          <a:xfrm>
            <a:off x="7366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Trello.com</a:t>
            </a:r>
          </a:p>
        </p:txBody>
      </p:sp>
      <p:sp>
        <p:nvSpPr>
          <p:cNvPr id="278" name="Shape 278"/>
          <p:cNvSpPr/>
          <p:nvPr/>
        </p:nvSpPr>
        <p:spPr>
          <a:xfrm>
            <a:off x="737250" y="1054100"/>
            <a:ext cx="10999711"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Trello</a:t>
            </a:r>
          </a:p>
        </p:txBody>
      </p:sp>
      <p:grpSp>
        <p:nvGrpSpPr>
          <p:cNvPr id="281" name="Group 281"/>
          <p:cNvGrpSpPr/>
          <p:nvPr/>
        </p:nvGrpSpPr>
        <p:grpSpPr>
          <a:xfrm>
            <a:off x="640109" y="3298576"/>
            <a:ext cx="4064001" cy="2552701"/>
            <a:chOff x="-127000" y="-88900"/>
            <a:chExt cx="4064000" cy="2552700"/>
          </a:xfrm>
        </p:grpSpPr>
        <p:pic>
          <p:nvPicPr>
            <p:cNvPr id="280" name="pasted-image.png"/>
            <p:cNvPicPr/>
            <p:nvPr/>
          </p:nvPicPr>
          <p:blipFill>
            <a:blip r:embed="rId2">
              <a:extLst/>
            </a:blip>
            <a:stretch>
              <a:fillRect/>
            </a:stretch>
          </p:blipFill>
          <p:spPr>
            <a:xfrm>
              <a:off x="0" y="0"/>
              <a:ext cx="3810000" cy="2222500"/>
            </a:xfrm>
            <a:prstGeom prst="rect">
              <a:avLst/>
            </a:prstGeom>
            <a:ln>
              <a:noFill/>
            </a:ln>
            <a:effectLst/>
          </p:spPr>
        </p:pic>
        <p:pic>
          <p:nvPicPr>
            <p:cNvPr id="279" name=""/>
            <p:cNvPicPr/>
            <p:nvPr/>
          </p:nvPicPr>
          <p:blipFill>
            <a:blip r:embed="rId3">
              <a:extLst/>
            </a:blip>
            <a:stretch>
              <a:fillRect/>
            </a:stretch>
          </p:blipFill>
          <p:spPr>
            <a:xfrm>
              <a:off x="-127000" y="-88900"/>
              <a:ext cx="4064000" cy="2552700"/>
            </a:xfrm>
            <a:prstGeom prst="rect">
              <a:avLst/>
            </a:prstGeom>
            <a:effectLst/>
          </p:spPr>
        </p:pic>
      </p:grpSp>
      <p:grpSp>
        <p:nvGrpSpPr>
          <p:cNvPr id="284" name="Group 284"/>
          <p:cNvGrpSpPr/>
          <p:nvPr/>
        </p:nvGrpSpPr>
        <p:grpSpPr>
          <a:xfrm>
            <a:off x="650478" y="6043081"/>
            <a:ext cx="5050536" cy="3453125"/>
            <a:chOff x="-127000" y="-88900"/>
            <a:chExt cx="5050535" cy="3453124"/>
          </a:xfrm>
        </p:grpSpPr>
        <p:pic>
          <p:nvPicPr>
            <p:cNvPr id="283" name="pasted-image-filtered.jpeg"/>
            <p:cNvPicPr/>
            <p:nvPr/>
          </p:nvPicPr>
          <p:blipFill>
            <a:blip r:embed="rId4">
              <a:extLst/>
            </a:blip>
            <a:stretch>
              <a:fillRect/>
            </a:stretch>
          </p:blipFill>
          <p:spPr>
            <a:xfrm>
              <a:off x="0" y="0"/>
              <a:ext cx="4796536" cy="3122925"/>
            </a:xfrm>
            <a:prstGeom prst="rect">
              <a:avLst/>
            </a:prstGeom>
            <a:ln>
              <a:noFill/>
            </a:ln>
            <a:effectLst/>
          </p:spPr>
        </p:pic>
        <p:pic>
          <p:nvPicPr>
            <p:cNvPr id="282" name=""/>
            <p:cNvPicPr/>
            <p:nvPr/>
          </p:nvPicPr>
          <p:blipFill>
            <a:blip r:embed="rId5">
              <a:extLst/>
            </a:blip>
            <a:stretch>
              <a:fillRect/>
            </a:stretch>
          </p:blipFill>
          <p:spPr>
            <a:xfrm>
              <a:off x="-127000" y="-88900"/>
              <a:ext cx="5050536" cy="3453125"/>
            </a:xfrm>
            <a:prstGeom prst="rect">
              <a:avLst/>
            </a:prstGeom>
            <a:effectLst/>
          </p:spPr>
        </p:pic>
      </p:grpSp>
      <p:grpSp>
        <p:nvGrpSpPr>
          <p:cNvPr id="287" name="Group 287"/>
          <p:cNvGrpSpPr/>
          <p:nvPr/>
        </p:nvGrpSpPr>
        <p:grpSpPr>
          <a:xfrm>
            <a:off x="6030366" y="3276600"/>
            <a:ext cx="11645901" cy="7162800"/>
            <a:chOff x="-127000" y="-88900"/>
            <a:chExt cx="11645900" cy="7162800"/>
          </a:xfrm>
        </p:grpSpPr>
        <p:pic>
          <p:nvPicPr>
            <p:cNvPr id="286" name="pasted-image.png"/>
            <p:cNvPicPr/>
            <p:nvPr/>
          </p:nvPicPr>
          <p:blipFill>
            <a:blip r:embed="rId6">
              <a:extLst/>
            </a:blip>
            <a:stretch>
              <a:fillRect/>
            </a:stretch>
          </p:blipFill>
          <p:spPr>
            <a:xfrm>
              <a:off x="0" y="0"/>
              <a:ext cx="11391900" cy="6832600"/>
            </a:xfrm>
            <a:prstGeom prst="rect">
              <a:avLst/>
            </a:prstGeom>
            <a:ln>
              <a:noFill/>
            </a:ln>
            <a:effectLst/>
          </p:spPr>
        </p:pic>
        <p:pic>
          <p:nvPicPr>
            <p:cNvPr id="285" name=""/>
            <p:cNvPicPr/>
            <p:nvPr/>
          </p:nvPicPr>
          <p:blipFill>
            <a:blip r:embed="rId7">
              <a:extLst/>
            </a:blip>
            <a:stretch>
              <a:fillRect/>
            </a:stretch>
          </p:blipFill>
          <p:spPr>
            <a:xfrm>
              <a:off x="-127000" y="-88900"/>
              <a:ext cx="11645900" cy="7162800"/>
            </a:xfrm>
            <a:prstGeom prst="rect">
              <a:avLst/>
            </a:prstGeom>
            <a:effectLst/>
          </p:spPr>
        </p:pic>
      </p:grpSp>
    </p:spTree>
  </p:cSld>
  <p:clrMapOvr>
    <a:masterClrMapping/>
  </p:clrMapOvr>
  <p:transition spd="slow" advClick="1">
    <p:dissolve/>
  </p:transition>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03</a:t>
            </a:r>
          </a:p>
        </p:txBody>
      </p:sp>
      <p:sp>
        <p:nvSpPr>
          <p:cNvPr id="290" name="Shape 290"/>
          <p:cNvSpPr/>
          <p:nvPr/>
        </p:nvSpPr>
        <p:spPr>
          <a:xfrm>
            <a:off x="7366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Trello.com</a:t>
            </a:r>
          </a:p>
        </p:txBody>
      </p:sp>
      <p:sp>
        <p:nvSpPr>
          <p:cNvPr id="291" name="Shape 291"/>
          <p:cNvSpPr/>
          <p:nvPr/>
        </p:nvSpPr>
        <p:spPr>
          <a:xfrm>
            <a:off x="737250" y="1054100"/>
            <a:ext cx="10999711"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Trello</a:t>
            </a:r>
          </a:p>
        </p:txBody>
      </p:sp>
      <p:grpSp>
        <p:nvGrpSpPr>
          <p:cNvPr id="294" name="Group 294"/>
          <p:cNvGrpSpPr/>
          <p:nvPr/>
        </p:nvGrpSpPr>
        <p:grpSpPr>
          <a:xfrm>
            <a:off x="1339850" y="3570089"/>
            <a:ext cx="15608300" cy="7696201"/>
            <a:chOff x="-127000" y="-88900"/>
            <a:chExt cx="15608300" cy="7696200"/>
          </a:xfrm>
        </p:grpSpPr>
        <p:pic>
          <p:nvPicPr>
            <p:cNvPr id="293" name="pasted-image.png"/>
            <p:cNvPicPr/>
            <p:nvPr/>
          </p:nvPicPr>
          <p:blipFill>
            <a:blip r:embed="rId2">
              <a:extLst/>
            </a:blip>
            <a:stretch>
              <a:fillRect/>
            </a:stretch>
          </p:blipFill>
          <p:spPr>
            <a:xfrm>
              <a:off x="0" y="0"/>
              <a:ext cx="15354300" cy="7366000"/>
            </a:xfrm>
            <a:prstGeom prst="rect">
              <a:avLst/>
            </a:prstGeom>
            <a:ln>
              <a:noFill/>
            </a:ln>
            <a:effectLst/>
          </p:spPr>
        </p:pic>
        <p:pic>
          <p:nvPicPr>
            <p:cNvPr id="292" name=""/>
            <p:cNvPicPr/>
            <p:nvPr/>
          </p:nvPicPr>
          <p:blipFill>
            <a:blip r:embed="rId3">
              <a:extLst/>
            </a:blip>
            <a:stretch>
              <a:fillRect/>
            </a:stretch>
          </p:blipFill>
          <p:spPr>
            <a:xfrm>
              <a:off x="-127000" y="-88900"/>
              <a:ext cx="15608300" cy="7696200"/>
            </a:xfrm>
            <a:prstGeom prst="rect">
              <a:avLst/>
            </a:prstGeom>
            <a:effectLst/>
          </p:spPr>
        </p:pic>
      </p:grpSp>
    </p:spTree>
  </p:cSld>
  <p:clrMapOvr>
    <a:masterClrMapping/>
  </p:clrMapOvr>
  <p:transition spd="slow" advClick="1">
    <p:dissolve/>
  </p:transition>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04</a:t>
            </a:r>
          </a:p>
        </p:txBody>
      </p:sp>
      <p:sp>
        <p:nvSpPr>
          <p:cNvPr id="297" name="Shape 297"/>
          <p:cNvSpPr/>
          <p:nvPr/>
        </p:nvSpPr>
        <p:spPr>
          <a:xfrm>
            <a:off x="7366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Zite.com</a:t>
            </a:r>
          </a:p>
        </p:txBody>
      </p:sp>
      <p:sp>
        <p:nvSpPr>
          <p:cNvPr id="298" name="Shape 298"/>
          <p:cNvSpPr/>
          <p:nvPr/>
        </p:nvSpPr>
        <p:spPr>
          <a:xfrm>
            <a:off x="737250" y="1054100"/>
            <a:ext cx="10999711"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Zite</a:t>
            </a:r>
          </a:p>
        </p:txBody>
      </p:sp>
      <p:grpSp>
        <p:nvGrpSpPr>
          <p:cNvPr id="301" name="Group 301"/>
          <p:cNvGrpSpPr/>
          <p:nvPr/>
        </p:nvGrpSpPr>
        <p:grpSpPr>
          <a:xfrm>
            <a:off x="574923" y="3282255"/>
            <a:ext cx="17138154" cy="3495980"/>
            <a:chOff x="-127000" y="-88900"/>
            <a:chExt cx="17138153" cy="3495978"/>
          </a:xfrm>
        </p:grpSpPr>
        <p:pic>
          <p:nvPicPr>
            <p:cNvPr id="300" name="pasted-image.png"/>
            <p:cNvPicPr/>
            <p:nvPr/>
          </p:nvPicPr>
          <p:blipFill>
            <a:blip r:embed="rId2">
              <a:extLst/>
            </a:blip>
            <a:stretch>
              <a:fillRect/>
            </a:stretch>
          </p:blipFill>
          <p:spPr>
            <a:xfrm>
              <a:off x="0" y="0"/>
              <a:ext cx="16884154" cy="3165779"/>
            </a:xfrm>
            <a:prstGeom prst="rect">
              <a:avLst/>
            </a:prstGeom>
            <a:ln>
              <a:noFill/>
            </a:ln>
            <a:effectLst/>
          </p:spPr>
        </p:pic>
        <p:pic>
          <p:nvPicPr>
            <p:cNvPr id="299" name=""/>
            <p:cNvPicPr/>
            <p:nvPr/>
          </p:nvPicPr>
          <p:blipFill>
            <a:blip r:embed="rId3">
              <a:extLst/>
            </a:blip>
            <a:stretch>
              <a:fillRect/>
            </a:stretch>
          </p:blipFill>
          <p:spPr>
            <a:xfrm>
              <a:off x="-127000" y="-88900"/>
              <a:ext cx="17138154" cy="3495979"/>
            </a:xfrm>
            <a:prstGeom prst="rect">
              <a:avLst/>
            </a:prstGeom>
            <a:effectLst/>
          </p:spPr>
        </p:pic>
      </p:grpSp>
      <p:sp>
        <p:nvSpPr>
          <p:cNvPr id="302" name="Shape 302"/>
          <p:cNvSpPr/>
          <p:nvPr/>
        </p:nvSpPr>
        <p:spPr>
          <a:xfrm>
            <a:off x="9277467" y="7035800"/>
            <a:ext cx="2984266"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u="sng">
                <a:solidFill>
                  <a:srgbClr val="2B7FB9"/>
                </a:solidFill>
                <a:hlinkClick r:id="rId4" invalidUrl="" action="" tgtFrame="" tooltip="" history="1" highlightClick="0" endSnd="0"/>
              </a:defRPr>
            </a:lvl1pPr>
          </a:lstStyle>
          <a:p>
            <a:pPr lvl="0">
              <a:defRPr sz="1800" u="none">
                <a:solidFill>
                  <a:srgbClr val="000000"/>
                </a:solidFill>
              </a:defRPr>
            </a:pPr>
            <a:r>
              <a:rPr sz="3000" u="sng">
                <a:solidFill>
                  <a:srgbClr val="2B7FB9"/>
                </a:solidFill>
                <a:hlinkClick r:id="rId4" invalidUrl="" action="" tgtFrame="" tooltip="" history="1" highlightClick="0" endSnd="0"/>
              </a:rPr>
              <a:t>See Zite in Action</a:t>
            </a:r>
            <a:endParaRPr sz="3000">
              <a:solidFill>
                <a:srgbClr val="2B7FB9"/>
              </a:solidFill>
            </a:endParaRPr>
          </a:p>
        </p:txBody>
      </p:sp>
      <p:pic>
        <p:nvPicPr>
          <p:cNvPr id="303" name="pasted-image.png"/>
          <p:cNvPicPr/>
          <p:nvPr/>
        </p:nvPicPr>
        <p:blipFill>
          <a:blip r:embed="rId5">
            <a:extLst/>
          </a:blip>
          <a:stretch>
            <a:fillRect/>
          </a:stretch>
        </p:blipFill>
        <p:spPr>
          <a:xfrm>
            <a:off x="696267" y="6968451"/>
            <a:ext cx="7344550" cy="6201204"/>
          </a:xfrm>
          <a:prstGeom prst="rect">
            <a:avLst/>
          </a:prstGeom>
          <a:ln w="12700">
            <a:miter lim="400000"/>
          </a:ln>
        </p:spPr>
      </p:pic>
    </p:spTree>
  </p:cSld>
  <p:clrMapOvr>
    <a:masterClrMapping/>
  </p:clrMapOvr>
  <p:transition spd="slow" advClick="1">
    <p:dissolve/>
  </p:transition>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05</a:t>
            </a:r>
          </a:p>
        </p:txBody>
      </p:sp>
      <p:sp>
        <p:nvSpPr>
          <p:cNvPr id="306" name="Shape 306"/>
          <p:cNvSpPr/>
          <p:nvPr/>
        </p:nvSpPr>
        <p:spPr>
          <a:xfrm>
            <a:off x="7366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GetPocket.com</a:t>
            </a:r>
          </a:p>
        </p:txBody>
      </p:sp>
      <p:sp>
        <p:nvSpPr>
          <p:cNvPr id="307" name="Shape 307"/>
          <p:cNvSpPr/>
          <p:nvPr/>
        </p:nvSpPr>
        <p:spPr>
          <a:xfrm>
            <a:off x="737250" y="1054100"/>
            <a:ext cx="10999711"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Pocket</a:t>
            </a:r>
          </a:p>
        </p:txBody>
      </p:sp>
      <p:grpSp>
        <p:nvGrpSpPr>
          <p:cNvPr id="310" name="Group 310"/>
          <p:cNvGrpSpPr/>
          <p:nvPr/>
        </p:nvGrpSpPr>
        <p:grpSpPr>
          <a:xfrm>
            <a:off x="667467" y="3388153"/>
            <a:ext cx="6073638" cy="2534609"/>
            <a:chOff x="-127000" y="-88900"/>
            <a:chExt cx="6073636" cy="2534607"/>
          </a:xfrm>
        </p:grpSpPr>
        <p:pic>
          <p:nvPicPr>
            <p:cNvPr id="309" name="pasted-image.png"/>
            <p:cNvPicPr/>
            <p:nvPr/>
          </p:nvPicPr>
          <p:blipFill>
            <a:blip r:embed="rId2">
              <a:extLst/>
            </a:blip>
            <a:stretch>
              <a:fillRect/>
            </a:stretch>
          </p:blipFill>
          <p:spPr>
            <a:xfrm>
              <a:off x="0" y="0"/>
              <a:ext cx="5819637" cy="2204408"/>
            </a:xfrm>
            <a:prstGeom prst="rect">
              <a:avLst/>
            </a:prstGeom>
            <a:ln>
              <a:noFill/>
            </a:ln>
            <a:effectLst/>
          </p:spPr>
        </p:pic>
        <p:pic>
          <p:nvPicPr>
            <p:cNvPr id="308" name=""/>
            <p:cNvPicPr/>
            <p:nvPr/>
          </p:nvPicPr>
          <p:blipFill>
            <a:blip r:embed="rId3">
              <a:extLst/>
            </a:blip>
            <a:stretch>
              <a:fillRect/>
            </a:stretch>
          </p:blipFill>
          <p:spPr>
            <a:xfrm>
              <a:off x="-127000" y="-88900"/>
              <a:ext cx="6073637" cy="2534608"/>
            </a:xfrm>
            <a:prstGeom prst="rect">
              <a:avLst/>
            </a:prstGeom>
            <a:effectLst/>
          </p:spPr>
        </p:pic>
      </p:grpSp>
      <p:grpSp>
        <p:nvGrpSpPr>
          <p:cNvPr id="313" name="Group 313"/>
          <p:cNvGrpSpPr/>
          <p:nvPr/>
        </p:nvGrpSpPr>
        <p:grpSpPr>
          <a:xfrm>
            <a:off x="6802246" y="3305111"/>
            <a:ext cx="10842373" cy="8271479"/>
            <a:chOff x="-127000" y="-88900"/>
            <a:chExt cx="10842371" cy="8271478"/>
          </a:xfrm>
        </p:grpSpPr>
        <p:pic>
          <p:nvPicPr>
            <p:cNvPr id="312" name="pasted-image.jpg"/>
            <p:cNvPicPr/>
            <p:nvPr/>
          </p:nvPicPr>
          <p:blipFill>
            <a:blip r:embed="rId4">
              <a:extLst/>
            </a:blip>
            <a:stretch>
              <a:fillRect/>
            </a:stretch>
          </p:blipFill>
          <p:spPr>
            <a:xfrm>
              <a:off x="0" y="0"/>
              <a:ext cx="10588372" cy="7941279"/>
            </a:xfrm>
            <a:prstGeom prst="rect">
              <a:avLst/>
            </a:prstGeom>
            <a:ln>
              <a:noFill/>
            </a:ln>
            <a:effectLst/>
          </p:spPr>
        </p:pic>
        <p:pic>
          <p:nvPicPr>
            <p:cNvPr id="311" name=""/>
            <p:cNvPicPr/>
            <p:nvPr/>
          </p:nvPicPr>
          <p:blipFill>
            <a:blip r:embed="rId5">
              <a:extLst/>
            </a:blip>
            <a:stretch>
              <a:fillRect/>
            </a:stretch>
          </p:blipFill>
          <p:spPr>
            <a:xfrm>
              <a:off x="-127000" y="-88900"/>
              <a:ext cx="10842372" cy="8271479"/>
            </a:xfrm>
            <a:prstGeom prst="rect">
              <a:avLst/>
            </a:prstGeom>
            <a:effectLst/>
          </p:spPr>
        </p:pic>
      </p:grpSp>
    </p:spTree>
  </p:cSld>
  <p:clrMapOvr>
    <a:masterClrMapping/>
  </p:clrMapOvr>
  <p:transition spd="slow" advClick="1">
    <p:dissolve/>
  </p:transition>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06</a:t>
            </a:r>
          </a:p>
        </p:txBody>
      </p:sp>
      <p:sp>
        <p:nvSpPr>
          <p:cNvPr id="316" name="Shape 316"/>
          <p:cNvSpPr/>
          <p:nvPr/>
        </p:nvSpPr>
        <p:spPr>
          <a:xfrm>
            <a:off x="7366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bitly.com</a:t>
            </a:r>
          </a:p>
        </p:txBody>
      </p:sp>
      <p:sp>
        <p:nvSpPr>
          <p:cNvPr id="317" name="Shape 317"/>
          <p:cNvSpPr/>
          <p:nvPr/>
        </p:nvSpPr>
        <p:spPr>
          <a:xfrm>
            <a:off x="737250" y="1054100"/>
            <a:ext cx="10999711"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Bit.ly</a:t>
            </a:r>
          </a:p>
        </p:txBody>
      </p:sp>
      <p:grpSp>
        <p:nvGrpSpPr>
          <p:cNvPr id="320" name="Group 320"/>
          <p:cNvGrpSpPr/>
          <p:nvPr/>
        </p:nvGrpSpPr>
        <p:grpSpPr>
          <a:xfrm>
            <a:off x="695523" y="3343076"/>
            <a:ext cx="7366001" cy="4267201"/>
            <a:chOff x="-127000" y="-88900"/>
            <a:chExt cx="7366000" cy="4267200"/>
          </a:xfrm>
        </p:grpSpPr>
        <p:pic>
          <p:nvPicPr>
            <p:cNvPr id="319" name="pasted-image.png"/>
            <p:cNvPicPr/>
            <p:nvPr/>
          </p:nvPicPr>
          <p:blipFill>
            <a:blip r:embed="rId2">
              <a:extLst/>
            </a:blip>
            <a:stretch>
              <a:fillRect/>
            </a:stretch>
          </p:blipFill>
          <p:spPr>
            <a:xfrm>
              <a:off x="0" y="0"/>
              <a:ext cx="7112000" cy="3937000"/>
            </a:xfrm>
            <a:prstGeom prst="rect">
              <a:avLst/>
            </a:prstGeom>
            <a:ln>
              <a:noFill/>
            </a:ln>
            <a:effectLst/>
          </p:spPr>
        </p:pic>
        <p:pic>
          <p:nvPicPr>
            <p:cNvPr id="318" name=""/>
            <p:cNvPicPr/>
            <p:nvPr/>
          </p:nvPicPr>
          <p:blipFill>
            <a:blip r:embed="rId3">
              <a:extLst/>
            </a:blip>
            <a:stretch>
              <a:fillRect/>
            </a:stretch>
          </p:blipFill>
          <p:spPr>
            <a:xfrm>
              <a:off x="-127000" y="-88900"/>
              <a:ext cx="7366000" cy="4267200"/>
            </a:xfrm>
            <a:prstGeom prst="rect">
              <a:avLst/>
            </a:prstGeom>
            <a:effectLst/>
          </p:spPr>
        </p:pic>
      </p:grpSp>
      <p:pic>
        <p:nvPicPr>
          <p:cNvPr id="321" name="pasted-image.png"/>
          <p:cNvPicPr/>
          <p:nvPr/>
        </p:nvPicPr>
        <p:blipFill>
          <a:blip r:embed="rId4">
            <a:extLst/>
          </a:blip>
          <a:stretch>
            <a:fillRect/>
          </a:stretch>
        </p:blipFill>
        <p:spPr>
          <a:xfrm>
            <a:off x="6033690" y="6675799"/>
            <a:ext cx="11709996" cy="6369632"/>
          </a:xfrm>
          <a:prstGeom prst="rect">
            <a:avLst/>
          </a:prstGeom>
          <a:ln w="12700">
            <a:miter lim="400000"/>
          </a:ln>
        </p:spPr>
      </p:pic>
    </p:spTree>
  </p:cSld>
  <p:clrMapOvr>
    <a:masterClrMapping/>
  </p:clrMapOvr>
  <p:transition spd="slow" advClick="1">
    <p:dissolve/>
  </p:transition>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07</a:t>
            </a:r>
          </a:p>
        </p:txBody>
      </p:sp>
      <p:sp>
        <p:nvSpPr>
          <p:cNvPr id="324" name="Shape 324"/>
          <p:cNvSpPr/>
          <p:nvPr/>
        </p:nvSpPr>
        <p:spPr>
          <a:xfrm>
            <a:off x="7366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google.com/analytics</a:t>
            </a:r>
          </a:p>
        </p:txBody>
      </p:sp>
      <p:sp>
        <p:nvSpPr>
          <p:cNvPr id="325" name="Shape 325"/>
          <p:cNvSpPr/>
          <p:nvPr/>
        </p:nvSpPr>
        <p:spPr>
          <a:xfrm>
            <a:off x="737250" y="1054100"/>
            <a:ext cx="10999711"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Google Analytics</a:t>
            </a:r>
          </a:p>
        </p:txBody>
      </p:sp>
      <p:grpSp>
        <p:nvGrpSpPr>
          <p:cNvPr id="328" name="Group 328"/>
          <p:cNvGrpSpPr/>
          <p:nvPr/>
        </p:nvGrpSpPr>
        <p:grpSpPr>
          <a:xfrm>
            <a:off x="664319" y="3354486"/>
            <a:ext cx="4699001" cy="3048001"/>
            <a:chOff x="-127000" y="-88900"/>
            <a:chExt cx="4699000" cy="3048000"/>
          </a:xfrm>
        </p:grpSpPr>
        <p:pic>
          <p:nvPicPr>
            <p:cNvPr id="327" name="pasted-image.png"/>
            <p:cNvPicPr/>
            <p:nvPr/>
          </p:nvPicPr>
          <p:blipFill>
            <a:blip r:embed="rId2">
              <a:extLst/>
            </a:blip>
            <a:stretch>
              <a:fillRect/>
            </a:stretch>
          </p:blipFill>
          <p:spPr>
            <a:xfrm>
              <a:off x="0" y="0"/>
              <a:ext cx="4445000" cy="2717800"/>
            </a:xfrm>
            <a:prstGeom prst="rect">
              <a:avLst/>
            </a:prstGeom>
            <a:ln>
              <a:noFill/>
            </a:ln>
            <a:effectLst/>
          </p:spPr>
        </p:pic>
        <p:pic>
          <p:nvPicPr>
            <p:cNvPr id="326" name=""/>
            <p:cNvPicPr/>
            <p:nvPr/>
          </p:nvPicPr>
          <p:blipFill>
            <a:blip r:embed="rId3">
              <a:extLst/>
            </a:blip>
            <a:stretch>
              <a:fillRect/>
            </a:stretch>
          </p:blipFill>
          <p:spPr>
            <a:xfrm>
              <a:off x="-127000" y="-88900"/>
              <a:ext cx="4699000" cy="3048000"/>
            </a:xfrm>
            <a:prstGeom prst="rect">
              <a:avLst/>
            </a:prstGeom>
            <a:effectLst/>
          </p:spPr>
        </p:pic>
      </p:grpSp>
      <p:grpSp>
        <p:nvGrpSpPr>
          <p:cNvPr id="331" name="Group 331"/>
          <p:cNvGrpSpPr/>
          <p:nvPr/>
        </p:nvGrpSpPr>
        <p:grpSpPr>
          <a:xfrm>
            <a:off x="5777210" y="3358629"/>
            <a:ext cx="12072812" cy="9409981"/>
            <a:chOff x="-127000" y="-88900"/>
            <a:chExt cx="12072811" cy="9409979"/>
          </a:xfrm>
        </p:grpSpPr>
        <p:pic>
          <p:nvPicPr>
            <p:cNvPr id="330" name="pasted-image.jpg"/>
            <p:cNvPicPr/>
            <p:nvPr/>
          </p:nvPicPr>
          <p:blipFill>
            <a:blip r:embed="rId4">
              <a:extLst/>
            </a:blip>
            <a:stretch>
              <a:fillRect/>
            </a:stretch>
          </p:blipFill>
          <p:spPr>
            <a:xfrm>
              <a:off x="0" y="0"/>
              <a:ext cx="11818812" cy="9079780"/>
            </a:xfrm>
            <a:prstGeom prst="rect">
              <a:avLst/>
            </a:prstGeom>
            <a:ln>
              <a:noFill/>
            </a:ln>
            <a:effectLst/>
          </p:spPr>
        </p:pic>
        <p:pic>
          <p:nvPicPr>
            <p:cNvPr id="329" name=""/>
            <p:cNvPicPr/>
            <p:nvPr/>
          </p:nvPicPr>
          <p:blipFill>
            <a:blip r:embed="rId5">
              <a:extLst/>
            </a:blip>
            <a:stretch>
              <a:fillRect/>
            </a:stretch>
          </p:blipFill>
          <p:spPr>
            <a:xfrm>
              <a:off x="-127000" y="-88900"/>
              <a:ext cx="12072812" cy="9409980"/>
            </a:xfrm>
            <a:prstGeom prst="rect">
              <a:avLst/>
            </a:prstGeom>
            <a:effectLst/>
          </p:spPr>
        </p:pic>
      </p:grpSp>
    </p:spTree>
  </p:cSld>
  <p:clrMapOvr>
    <a:masterClrMapping/>
  </p:clrMapOvr>
  <p:transition spd="slow" advClick="1">
    <p:dissolve/>
  </p:transition>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nvSpPr>
        <p:spPr>
          <a:xfrm>
            <a:off x="1446085" y="6246795"/>
            <a:ext cx="8305801" cy="25389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lnSpc>
                <a:spcPct val="70000"/>
              </a:lnSpc>
              <a:defRPr sz="1800"/>
            </a:pPr>
            <a:r>
              <a:rPr sz="9600">
                <a:solidFill>
                  <a:srgbClr val="FFFFFF"/>
                </a:solidFill>
                <a:latin typeface="Helvetica Neue"/>
                <a:ea typeface="Helvetica Neue"/>
                <a:cs typeface="Helvetica Neue"/>
                <a:sym typeface="Helvetica Neue"/>
              </a:rPr>
              <a:t>NICOLE</a:t>
            </a:r>
            <a:endParaRPr sz="9600">
              <a:solidFill>
                <a:srgbClr val="FFFFFF"/>
              </a:solidFill>
              <a:latin typeface="Helvetica Neue"/>
              <a:ea typeface="Helvetica Neue"/>
              <a:cs typeface="Helvetica Neue"/>
              <a:sym typeface="Helvetica Neue"/>
            </a:endParaRPr>
          </a:p>
          <a:p>
            <a:pPr lvl="0" algn="l">
              <a:lnSpc>
                <a:spcPct val="70000"/>
              </a:lnSpc>
              <a:defRPr sz="1800"/>
            </a:pPr>
            <a:r>
              <a:rPr sz="9600">
                <a:solidFill>
                  <a:srgbClr val="FFFFFF"/>
                </a:solidFill>
                <a:latin typeface="Helvetica Neue"/>
                <a:ea typeface="Helvetica Neue"/>
                <a:cs typeface="Helvetica Neue"/>
                <a:sym typeface="Helvetica Neue"/>
              </a:rPr>
              <a:t>STUBER</a:t>
            </a:r>
          </a:p>
        </p:txBody>
      </p:sp>
      <p:sp>
        <p:nvSpPr>
          <p:cNvPr id="334" name="Shape 334"/>
          <p:cNvSpPr/>
          <p:nvPr/>
        </p:nvSpPr>
        <p:spPr>
          <a:xfrm>
            <a:off x="1524000" y="5790962"/>
            <a:ext cx="6815585" cy="4026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20000"/>
              </a:lnSpc>
              <a:defRPr b="1" spc="360" sz="2400">
                <a:solidFill>
                  <a:srgbClr val="42A1D6"/>
                </a:solidFill>
                <a:latin typeface="Calibri"/>
                <a:ea typeface="Calibri"/>
                <a:cs typeface="Calibri"/>
                <a:sym typeface="Calibri"/>
              </a:defRPr>
            </a:lvl1pPr>
          </a:lstStyle>
          <a:p>
            <a:pPr lvl="0">
              <a:defRPr b="0" spc="0" sz="1800">
                <a:solidFill>
                  <a:srgbClr val="000000"/>
                </a:solidFill>
              </a:defRPr>
            </a:pPr>
            <a:r>
              <a:rPr b="1" spc="360" sz="2400">
                <a:solidFill>
                  <a:srgbClr val="42A1D6"/>
                </a:solidFill>
              </a:rPr>
              <a:t>DON’T BE A STRANGER, KEEP IN TOUCH!</a:t>
            </a:r>
          </a:p>
        </p:txBody>
      </p:sp>
      <p:sp>
        <p:nvSpPr>
          <p:cNvPr id="335" name="Shape 335"/>
          <p:cNvSpPr/>
          <p:nvPr/>
        </p:nvSpPr>
        <p:spPr>
          <a:xfrm>
            <a:off x="1524000" y="8838962"/>
            <a:ext cx="4439484" cy="8311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lnSpc>
                <a:spcPct val="120000"/>
              </a:lnSpc>
              <a:defRPr sz="1800"/>
            </a:pPr>
            <a:r>
              <a:rPr b="1" spc="360" sz="2400">
                <a:solidFill>
                  <a:srgbClr val="B0C64D"/>
                </a:solidFill>
                <a:latin typeface="Calibri"/>
                <a:ea typeface="Calibri"/>
                <a:cs typeface="Calibri"/>
                <a:sym typeface="Calibri"/>
              </a:rPr>
              <a:t>(226) 444-0434 x4343</a:t>
            </a:r>
            <a:endParaRPr b="1" spc="360" sz="2400">
              <a:solidFill>
                <a:srgbClr val="B0C64D"/>
              </a:solidFill>
              <a:latin typeface="Calibri"/>
              <a:ea typeface="Calibri"/>
              <a:cs typeface="Calibri"/>
              <a:sym typeface="Calibri"/>
            </a:endParaRPr>
          </a:p>
          <a:p>
            <a:pPr lvl="0" algn="l">
              <a:lnSpc>
                <a:spcPct val="120000"/>
              </a:lnSpc>
              <a:defRPr sz="1800"/>
            </a:pPr>
            <a:r>
              <a:rPr b="1" spc="360" sz="2400" u="sng">
                <a:solidFill>
                  <a:srgbClr val="B0C64D"/>
                </a:solidFill>
                <a:latin typeface="Calibri"/>
                <a:ea typeface="Calibri"/>
                <a:cs typeface="Calibri"/>
                <a:sym typeface="Calibri"/>
                <a:hlinkClick r:id="rId2" invalidUrl="" action="" tgtFrame="" tooltip="" history="1" highlightClick="0" endSnd="0"/>
              </a:rPr>
              <a:t>nicole@madhattertech.ca</a:t>
            </a:r>
          </a:p>
        </p:txBody>
      </p:sp>
      <p:pic>
        <p:nvPicPr>
          <p:cNvPr id="336" name="pasted-image.pdf"/>
          <p:cNvPicPr/>
          <p:nvPr/>
        </p:nvPicPr>
        <p:blipFill>
          <a:blip r:embed="rId3">
            <a:extLst/>
          </a:blip>
          <a:stretch>
            <a:fillRect/>
          </a:stretch>
        </p:blipFill>
        <p:spPr>
          <a:xfrm>
            <a:off x="9157044" y="5004199"/>
            <a:ext cx="1368724" cy="4741462"/>
          </a:xfrm>
          <a:prstGeom prst="rect">
            <a:avLst/>
          </a:prstGeom>
          <a:ln w="12700">
            <a:miter lim="400000"/>
          </a:ln>
        </p:spPr>
      </p:pic>
      <p:sp>
        <p:nvSpPr>
          <p:cNvPr id="337" name="Shape 337"/>
          <p:cNvSpPr/>
          <p:nvPr/>
        </p:nvSpPr>
        <p:spPr>
          <a:xfrm>
            <a:off x="10870106" y="5542618"/>
            <a:ext cx="5921009" cy="39440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lnSpc>
                <a:spcPct val="150000"/>
              </a:lnSpc>
              <a:defRPr sz="1800"/>
            </a:pPr>
            <a:r>
              <a:rPr b="1" spc="360" sz="2400">
                <a:solidFill>
                  <a:srgbClr val="FFFFFF"/>
                </a:solidFill>
                <a:latin typeface="Calibri"/>
                <a:ea typeface="Calibri"/>
                <a:cs typeface="Calibri"/>
                <a:sym typeface="Calibri"/>
              </a:rPr>
              <a:t>@MADHATTERTECH</a:t>
            </a:r>
            <a:endParaRPr b="1" spc="360" sz="2400">
              <a:solidFill>
                <a:srgbClr val="FFFFFF"/>
              </a:solidFill>
              <a:latin typeface="Calibri"/>
              <a:ea typeface="Calibri"/>
              <a:cs typeface="Calibri"/>
              <a:sym typeface="Calibri"/>
            </a:endParaRPr>
          </a:p>
          <a:p>
            <a:pPr lvl="0" algn="l">
              <a:lnSpc>
                <a:spcPct val="150000"/>
              </a:lnSpc>
              <a:defRPr sz="1800"/>
            </a:pPr>
            <a:endParaRPr b="1" spc="360" sz="2400">
              <a:solidFill>
                <a:srgbClr val="FFFFFF"/>
              </a:solidFill>
              <a:latin typeface="Calibri"/>
              <a:ea typeface="Calibri"/>
              <a:cs typeface="Calibri"/>
              <a:sym typeface="Calibri"/>
            </a:endParaRPr>
          </a:p>
          <a:p>
            <a:pPr lvl="0" algn="l">
              <a:lnSpc>
                <a:spcPct val="150000"/>
              </a:lnSpc>
              <a:defRPr sz="1800"/>
            </a:pPr>
            <a:endParaRPr b="1" spc="360" sz="2400">
              <a:solidFill>
                <a:srgbClr val="FFFFFF"/>
              </a:solidFill>
              <a:latin typeface="Calibri"/>
              <a:ea typeface="Calibri"/>
              <a:cs typeface="Calibri"/>
              <a:sym typeface="Calibri"/>
            </a:endParaRPr>
          </a:p>
          <a:p>
            <a:pPr lvl="0" algn="l">
              <a:lnSpc>
                <a:spcPct val="150000"/>
              </a:lnSpc>
              <a:defRPr sz="1800"/>
            </a:pPr>
            <a:r>
              <a:rPr b="1" spc="360" sz="2400" u="sng">
                <a:solidFill>
                  <a:srgbClr val="FFFFFF"/>
                </a:solidFill>
                <a:latin typeface="Calibri"/>
                <a:ea typeface="Calibri"/>
                <a:cs typeface="Calibri"/>
                <a:sym typeface="Calibri"/>
                <a:hlinkClick r:id="rId4" invalidUrl="" action="" tgtFrame="" tooltip="" history="1" highlightClick="0" endSnd="0"/>
              </a:rPr>
              <a:t>FACEBOOK.COM/MADHATTERTECH</a:t>
            </a:r>
            <a:endParaRPr b="1" spc="360" sz="2400">
              <a:solidFill>
                <a:srgbClr val="FFFFFF"/>
              </a:solidFill>
              <a:latin typeface="Calibri"/>
              <a:ea typeface="Calibri"/>
              <a:cs typeface="Calibri"/>
              <a:sym typeface="Calibri"/>
            </a:endParaRPr>
          </a:p>
          <a:p>
            <a:pPr lvl="0" algn="l">
              <a:lnSpc>
                <a:spcPct val="150000"/>
              </a:lnSpc>
              <a:defRPr sz="1800"/>
            </a:pPr>
            <a:endParaRPr b="1" spc="360" sz="2400">
              <a:solidFill>
                <a:srgbClr val="FFFFFF"/>
              </a:solidFill>
              <a:latin typeface="Calibri"/>
              <a:ea typeface="Calibri"/>
              <a:cs typeface="Calibri"/>
              <a:sym typeface="Calibri"/>
            </a:endParaRPr>
          </a:p>
          <a:p>
            <a:pPr lvl="0" algn="l">
              <a:lnSpc>
                <a:spcPct val="150000"/>
              </a:lnSpc>
              <a:defRPr sz="1800"/>
            </a:pPr>
            <a:endParaRPr b="1" spc="360" sz="2400">
              <a:solidFill>
                <a:srgbClr val="FFFFFF"/>
              </a:solidFill>
              <a:latin typeface="Calibri"/>
              <a:ea typeface="Calibri"/>
              <a:cs typeface="Calibri"/>
              <a:sym typeface="Calibri"/>
            </a:endParaRPr>
          </a:p>
          <a:p>
            <a:pPr lvl="0" algn="l">
              <a:lnSpc>
                <a:spcPct val="120000"/>
              </a:lnSpc>
              <a:defRPr sz="1800"/>
            </a:pPr>
            <a:r>
              <a:rPr b="1" spc="360" sz="2400" u="sng">
                <a:solidFill>
                  <a:srgbClr val="FFFFFF"/>
                </a:solidFill>
                <a:latin typeface="Calibri"/>
                <a:ea typeface="Calibri"/>
                <a:cs typeface="Calibri"/>
                <a:sym typeface="Calibri"/>
                <a:hlinkClick r:id="rId5" invalidUrl="" action="" tgtFrame="" tooltip="" history="1" highlightClick="0" endSnd="0"/>
              </a:rPr>
              <a:t>linkedin.com/company/mad-hatter-technology-inc</a:t>
            </a:r>
          </a:p>
        </p:txBody>
      </p:sp>
      <p:pic>
        <p:nvPicPr>
          <p:cNvPr id="338" name="pasted-image.pdf"/>
          <p:cNvPicPr/>
          <p:nvPr/>
        </p:nvPicPr>
        <p:blipFill>
          <a:blip r:embed="rId6">
            <a:extLst/>
          </a:blip>
          <a:stretch>
            <a:fillRect/>
          </a:stretch>
        </p:blipFill>
        <p:spPr>
          <a:xfrm>
            <a:off x="1616399" y="4513907"/>
            <a:ext cx="1615174" cy="896046"/>
          </a:xfrm>
          <a:prstGeom prst="rect">
            <a:avLst/>
          </a:prstGeom>
          <a:ln w="12700">
            <a:miter lim="400000"/>
          </a:ln>
        </p:spPr>
      </p:pic>
    </p:spTree>
  </p:cSld>
  <p:clrMapOvr>
    <a:masterClrMapping/>
  </p:clrMapOvr>
  <p:transition spd="slow" advClick="1">
    <p:dissolve/>
  </p:transition>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Shape 340"/>
          <p:cNvSpPr/>
          <p:nvPr/>
        </p:nvSpPr>
        <p:spPr>
          <a:xfrm>
            <a:off x="2770559" y="5139379"/>
            <a:ext cx="12746882" cy="23704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b="1" sz="15000">
                <a:solidFill>
                  <a:srgbClr val="FFFFFF"/>
                </a:solidFill>
                <a:latin typeface="Helvetica Neue"/>
                <a:ea typeface="Helvetica Neue"/>
                <a:cs typeface="Helvetica Neue"/>
                <a:sym typeface="Helvetica Neue"/>
              </a:defRPr>
            </a:lvl1pPr>
          </a:lstStyle>
          <a:p>
            <a:pPr lvl="0">
              <a:defRPr b="0" sz="1800">
                <a:solidFill>
                  <a:srgbClr val="000000"/>
                </a:solidFill>
              </a:defRPr>
            </a:pPr>
            <a:r>
              <a:rPr b="1" sz="15000">
                <a:solidFill>
                  <a:srgbClr val="FFFFFF"/>
                </a:solidFill>
              </a:rPr>
              <a:t>THANK YOU!</a:t>
            </a:r>
          </a:p>
        </p:txBody>
      </p:sp>
      <p:grpSp>
        <p:nvGrpSpPr>
          <p:cNvPr id="345" name="Group 345"/>
          <p:cNvGrpSpPr/>
          <p:nvPr/>
        </p:nvGrpSpPr>
        <p:grpSpPr>
          <a:xfrm>
            <a:off x="6134100" y="7950200"/>
            <a:ext cx="5562602" cy="177801"/>
            <a:chOff x="0" y="0"/>
            <a:chExt cx="5562601" cy="177800"/>
          </a:xfrm>
        </p:grpSpPr>
        <p:sp>
          <p:nvSpPr>
            <p:cNvPr id="341" name="Shape 341"/>
            <p:cNvSpPr/>
            <p:nvPr/>
          </p:nvSpPr>
          <p:spPr>
            <a:xfrm>
              <a:off x="0" y="0"/>
              <a:ext cx="1390649" cy="177801"/>
            </a:xfrm>
            <a:prstGeom prst="rect">
              <a:avLst/>
            </a:prstGeom>
            <a:solidFill>
              <a:srgbClr val="7FC8FF"/>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342" name="Shape 342"/>
            <p:cNvSpPr/>
            <p:nvPr/>
          </p:nvSpPr>
          <p:spPr>
            <a:xfrm>
              <a:off x="1390648" y="0"/>
              <a:ext cx="1390650" cy="177801"/>
            </a:xfrm>
            <a:prstGeom prst="rect">
              <a:avLst/>
            </a:prstGeom>
            <a:solidFill>
              <a:srgbClr val="5AAAE5"/>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343" name="Shape 343"/>
            <p:cNvSpPr/>
            <p:nvPr/>
          </p:nvSpPr>
          <p:spPr>
            <a:xfrm>
              <a:off x="2781297" y="0"/>
              <a:ext cx="1390650" cy="177801"/>
            </a:xfrm>
            <a:prstGeom prst="rect">
              <a:avLst/>
            </a:prstGeom>
            <a:solidFill>
              <a:srgbClr val="46618B"/>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344" name="Shape 344"/>
            <p:cNvSpPr/>
            <p:nvPr/>
          </p:nvSpPr>
          <p:spPr>
            <a:xfrm>
              <a:off x="4171952" y="0"/>
              <a:ext cx="1390650" cy="177801"/>
            </a:xfrm>
            <a:prstGeom prst="rect">
              <a:avLst/>
            </a:prstGeom>
            <a:solidFill>
              <a:srgbClr val="98A3A4"/>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pic>
        <p:nvPicPr>
          <p:cNvPr id="346" name="pasted-image.pdf"/>
          <p:cNvPicPr/>
          <p:nvPr/>
        </p:nvPicPr>
        <p:blipFill>
          <a:blip r:embed="rId2">
            <a:extLst/>
          </a:blip>
          <a:stretch>
            <a:fillRect/>
          </a:stretch>
        </p:blipFill>
        <p:spPr>
          <a:xfrm>
            <a:off x="8336413" y="8568379"/>
            <a:ext cx="1615174" cy="896046"/>
          </a:xfrm>
          <a:prstGeom prst="rect">
            <a:avLst/>
          </a:prstGeom>
          <a:ln w="12700">
            <a:miter lim="400000"/>
          </a:ln>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340"/>
                                        </p:tgtEl>
                                        <p:attrNameLst>
                                          <p:attrName>style.visibility</p:attrName>
                                        </p:attrNameLst>
                                      </p:cBhvr>
                                      <p:to>
                                        <p:strVal val="visible"/>
                                      </p:to>
                                    </p:set>
                                    <p:anim calcmode="lin" valueType="num">
                                      <p:cBhvr>
                                        <p:cTn id="7" dur="1000" fill="hold"/>
                                        <p:tgtEl>
                                          <p:spTgt spid="340"/>
                                        </p:tgtEl>
                                        <p:attrNameLst>
                                          <p:attrName>ppt_x</p:attrName>
                                        </p:attrNameLst>
                                      </p:cBhvr>
                                      <p:tavLst>
                                        <p:tav tm="0">
                                          <p:val>
                                            <p:strVal val="0-#ppt_w/2"/>
                                          </p:val>
                                        </p:tav>
                                        <p:tav tm="100000">
                                          <p:val>
                                            <p:strVal val="#ppt_x"/>
                                          </p:val>
                                        </p:tav>
                                      </p:tavLst>
                                    </p:anim>
                                    <p:anim calcmode="lin" valueType="num">
                                      <p:cBhvr>
                                        <p:cTn id="8" dur="1000" fill="hold"/>
                                        <p:tgtEl>
                                          <p:spTgt spid="34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nodeType="afterEffect" presetClass="entr" presetSubtype="4" presetID="2" grpId="2" fill="hold">
                                  <p:stCondLst>
                                    <p:cond delay="0"/>
                                  </p:stCondLst>
                                  <p:iterate type="el" backwards="0">
                                    <p:tmAbs val="0"/>
                                  </p:iterate>
                                  <p:childTnLst>
                                    <p:set>
                                      <p:cBhvr>
                                        <p:cTn id="11" fill="hold"/>
                                        <p:tgtEl>
                                          <p:spTgt spid="345"/>
                                        </p:tgtEl>
                                        <p:attrNameLst>
                                          <p:attrName>style.visibility</p:attrName>
                                        </p:attrNameLst>
                                      </p:cBhvr>
                                      <p:to>
                                        <p:strVal val="visible"/>
                                      </p:to>
                                    </p:set>
                                    <p:anim calcmode="lin" valueType="num">
                                      <p:cBhvr>
                                        <p:cTn id="12" dur="1000" fill="hold"/>
                                        <p:tgtEl>
                                          <p:spTgt spid="345"/>
                                        </p:tgtEl>
                                        <p:attrNameLst>
                                          <p:attrName>ppt_x</p:attrName>
                                        </p:attrNameLst>
                                      </p:cBhvr>
                                      <p:tavLst>
                                        <p:tav tm="0">
                                          <p:val>
                                            <p:strVal val="#ppt_x"/>
                                          </p:val>
                                        </p:tav>
                                        <p:tav tm="100000">
                                          <p:val>
                                            <p:strVal val="#ppt_x"/>
                                          </p:val>
                                        </p:tav>
                                      </p:tavLst>
                                    </p:anim>
                                    <p:anim calcmode="lin" valueType="num">
                                      <p:cBhvr>
                                        <p:cTn id="13" dur="1000" fill="hold"/>
                                        <p:tgtEl>
                                          <p:spTgt spid="3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0" grpId="1"/>
      <p:bldP build="whole" bldLvl="1" animBg="1" rev="0" advAuto="0" spid="345" grpId="2"/>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 name="Shape 82"/>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03</a:t>
            </a:r>
          </a:p>
        </p:txBody>
      </p:sp>
      <p:sp>
        <p:nvSpPr>
          <p:cNvPr id="83" name="Shape 83"/>
          <p:cNvSpPr/>
          <p:nvPr/>
        </p:nvSpPr>
        <p:spPr>
          <a:xfrm>
            <a:off x="736600" y="2342489"/>
            <a:ext cx="8717382"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Portals, Auctions, Exchanges &amp; Trading Floors  </a:t>
            </a:r>
          </a:p>
        </p:txBody>
      </p:sp>
      <p:sp>
        <p:nvSpPr>
          <p:cNvPr id="84" name="Shape 84"/>
          <p:cNvSpPr/>
          <p:nvPr/>
        </p:nvSpPr>
        <p:spPr>
          <a:xfrm>
            <a:off x="737250" y="1054100"/>
            <a:ext cx="10999711"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Satellites</a:t>
            </a:r>
          </a:p>
        </p:txBody>
      </p:sp>
      <p:pic>
        <p:nvPicPr>
          <p:cNvPr id="85" name="pasted-image.png"/>
          <p:cNvPicPr/>
          <p:nvPr/>
        </p:nvPicPr>
        <p:blipFill>
          <a:blip r:embed="rId2">
            <a:extLst/>
          </a:blip>
          <a:stretch>
            <a:fillRect/>
          </a:stretch>
        </p:blipFill>
        <p:spPr>
          <a:xfrm>
            <a:off x="708207" y="3340100"/>
            <a:ext cx="8495298" cy="3707039"/>
          </a:xfrm>
          <a:prstGeom prst="rect">
            <a:avLst/>
          </a:prstGeom>
          <a:ln w="12700">
            <a:miter lim="400000"/>
          </a:ln>
        </p:spPr>
      </p:pic>
      <p:pic>
        <p:nvPicPr>
          <p:cNvPr id="86" name="pasted-image.gif"/>
          <p:cNvPicPr/>
          <p:nvPr/>
        </p:nvPicPr>
        <p:blipFill>
          <a:blip r:embed="rId3">
            <a:extLst/>
          </a:blip>
          <a:stretch>
            <a:fillRect/>
          </a:stretch>
        </p:blipFill>
        <p:spPr>
          <a:xfrm>
            <a:off x="777527" y="6247384"/>
            <a:ext cx="8356658" cy="3286953"/>
          </a:xfrm>
          <a:prstGeom prst="rect">
            <a:avLst/>
          </a:prstGeom>
          <a:ln w="12700">
            <a:miter lim="400000"/>
          </a:ln>
        </p:spPr>
      </p:pic>
      <p:pic>
        <p:nvPicPr>
          <p:cNvPr id="87" name="pasted-image.png"/>
          <p:cNvPicPr/>
          <p:nvPr/>
        </p:nvPicPr>
        <p:blipFill>
          <a:blip r:embed="rId4">
            <a:extLst/>
          </a:blip>
          <a:stretch>
            <a:fillRect/>
          </a:stretch>
        </p:blipFill>
        <p:spPr>
          <a:xfrm>
            <a:off x="-313631" y="8542566"/>
            <a:ext cx="10167371" cy="3924981"/>
          </a:xfrm>
          <a:prstGeom prst="rect">
            <a:avLst/>
          </a:prstGeom>
          <a:ln w="12700">
            <a:miter lim="400000"/>
          </a:ln>
        </p:spPr>
      </p:pic>
      <p:pic>
        <p:nvPicPr>
          <p:cNvPr id="88" name="pasted-image.jpg"/>
          <p:cNvPicPr/>
          <p:nvPr/>
        </p:nvPicPr>
        <p:blipFill>
          <a:blip r:embed="rId5">
            <a:extLst/>
          </a:blip>
          <a:srcRect l="0" t="38975" r="0" b="0"/>
          <a:stretch>
            <a:fillRect/>
          </a:stretch>
        </p:blipFill>
        <p:spPr>
          <a:xfrm>
            <a:off x="9924653" y="8619324"/>
            <a:ext cx="7623176" cy="3322837"/>
          </a:xfrm>
          <a:prstGeom prst="rect">
            <a:avLst/>
          </a:prstGeom>
          <a:ln w="12700">
            <a:miter lim="400000"/>
          </a:ln>
        </p:spPr>
      </p:pic>
      <p:pic>
        <p:nvPicPr>
          <p:cNvPr id="89" name="pasted-image.jpg"/>
          <p:cNvPicPr/>
          <p:nvPr/>
        </p:nvPicPr>
        <p:blipFill>
          <a:blip r:embed="rId6">
            <a:extLst/>
          </a:blip>
          <a:stretch>
            <a:fillRect/>
          </a:stretch>
        </p:blipFill>
        <p:spPr>
          <a:xfrm>
            <a:off x="9926240" y="3384996"/>
            <a:ext cx="7620001" cy="5075040"/>
          </a:xfrm>
          <a:prstGeom prst="rect">
            <a:avLst/>
          </a:prstGeom>
          <a:ln w="12700">
            <a:miter lim="400000"/>
          </a:ln>
        </p:spPr>
      </p:pic>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Shape 91"/>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04</a:t>
            </a:r>
          </a:p>
        </p:txBody>
      </p:sp>
      <p:sp>
        <p:nvSpPr>
          <p:cNvPr id="92" name="Shape 92"/>
          <p:cNvSpPr/>
          <p:nvPr/>
        </p:nvSpPr>
        <p:spPr>
          <a:xfrm>
            <a:off x="736600" y="2342489"/>
            <a:ext cx="7793635"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Fortune 500 Marketing &amp; Communications</a:t>
            </a:r>
          </a:p>
        </p:txBody>
      </p:sp>
      <p:sp>
        <p:nvSpPr>
          <p:cNvPr id="93" name="Shape 93"/>
          <p:cNvSpPr/>
          <p:nvPr/>
        </p:nvSpPr>
        <p:spPr>
          <a:xfrm>
            <a:off x="737250" y="1054100"/>
            <a:ext cx="10999711"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Corporations</a:t>
            </a:r>
          </a:p>
        </p:txBody>
      </p:sp>
      <p:pic>
        <p:nvPicPr>
          <p:cNvPr id="94" name="pasted-image.png"/>
          <p:cNvPicPr/>
          <p:nvPr/>
        </p:nvPicPr>
        <p:blipFill>
          <a:blip r:embed="rId2">
            <a:extLst/>
          </a:blip>
          <a:stretch>
            <a:fillRect/>
          </a:stretch>
        </p:blipFill>
        <p:spPr>
          <a:xfrm>
            <a:off x="706842" y="3536605"/>
            <a:ext cx="8398330" cy="3684928"/>
          </a:xfrm>
          <a:prstGeom prst="rect">
            <a:avLst/>
          </a:prstGeom>
          <a:ln w="12700">
            <a:miter lim="400000"/>
          </a:ln>
        </p:spPr>
      </p:pic>
      <p:pic>
        <p:nvPicPr>
          <p:cNvPr id="95" name="pasted-image-filtered.jpeg"/>
          <p:cNvPicPr/>
          <p:nvPr/>
        </p:nvPicPr>
        <p:blipFill>
          <a:blip r:embed="rId3">
            <a:extLst/>
          </a:blip>
          <a:stretch>
            <a:fillRect/>
          </a:stretch>
        </p:blipFill>
        <p:spPr>
          <a:xfrm>
            <a:off x="897342" y="7369623"/>
            <a:ext cx="16172412" cy="3103083"/>
          </a:xfrm>
          <a:prstGeom prst="rect">
            <a:avLst/>
          </a:prstGeom>
          <a:ln w="12700">
            <a:miter lim="400000"/>
          </a:ln>
        </p:spPr>
      </p:pic>
      <p:pic>
        <p:nvPicPr>
          <p:cNvPr id="96" name="pasted-image-filtered.jpeg"/>
          <p:cNvPicPr/>
          <p:nvPr/>
        </p:nvPicPr>
        <p:blipFill>
          <a:blip r:embed="rId4">
            <a:extLst/>
          </a:blip>
          <a:stretch>
            <a:fillRect/>
          </a:stretch>
        </p:blipFill>
        <p:spPr>
          <a:xfrm>
            <a:off x="9595810" y="4031660"/>
            <a:ext cx="7358742" cy="2641600"/>
          </a:xfrm>
          <a:prstGeom prst="rect">
            <a:avLst/>
          </a:prstGeom>
          <a:ln w="12700">
            <a:miter lim="400000"/>
          </a:ln>
        </p:spPr>
      </p:pic>
    </p:spTree>
  </p:cSld>
  <p:clrMapOvr>
    <a:masterClrMapping/>
  </p:clrMapOvr>
  <p:transition spd="slow" advClick="1">
    <p:dissolve/>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00" name="Group 100"/>
          <p:cNvGrpSpPr/>
          <p:nvPr/>
        </p:nvGrpSpPr>
        <p:grpSpPr>
          <a:xfrm>
            <a:off x="660400" y="3967509"/>
            <a:ext cx="3873500" cy="5478116"/>
            <a:chOff x="-127000" y="-88900"/>
            <a:chExt cx="3873500" cy="5478115"/>
          </a:xfrm>
        </p:grpSpPr>
        <p:pic>
          <p:nvPicPr>
            <p:cNvPr id="99" name="pike.jpg"/>
            <p:cNvPicPr/>
            <p:nvPr/>
          </p:nvPicPr>
          <p:blipFill>
            <a:blip r:embed="rId2">
              <a:extLst/>
            </a:blip>
            <a:srcRect l="10529" t="18899" r="6113" b="2257"/>
            <a:stretch>
              <a:fillRect/>
            </a:stretch>
          </p:blipFill>
          <p:spPr>
            <a:xfrm>
              <a:off x="0" y="0"/>
              <a:ext cx="3619500" cy="5147916"/>
            </a:xfrm>
            <a:prstGeom prst="rect">
              <a:avLst/>
            </a:prstGeom>
            <a:ln>
              <a:noFill/>
            </a:ln>
            <a:effectLst/>
          </p:spPr>
        </p:pic>
        <p:pic>
          <p:nvPicPr>
            <p:cNvPr id="98" name=""/>
            <p:cNvPicPr/>
            <p:nvPr/>
          </p:nvPicPr>
          <p:blipFill>
            <a:blip r:embed="rId3">
              <a:extLst/>
            </a:blip>
            <a:stretch>
              <a:fillRect/>
            </a:stretch>
          </p:blipFill>
          <p:spPr>
            <a:xfrm>
              <a:off x="-127000" y="-88900"/>
              <a:ext cx="3873500" cy="5478116"/>
            </a:xfrm>
            <a:prstGeom prst="rect">
              <a:avLst/>
            </a:prstGeom>
            <a:effectLst/>
          </p:spPr>
        </p:pic>
      </p:grpSp>
      <p:sp>
        <p:nvSpPr>
          <p:cNvPr id="101" name="Shape 101"/>
          <p:cNvSpPr/>
          <p:nvPr/>
        </p:nvSpPr>
        <p:spPr>
          <a:xfrm>
            <a:off x="787400" y="9350375"/>
            <a:ext cx="1415356"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lnSpc>
                <a:spcPct val="80000"/>
              </a:lnSpc>
              <a:defRPr sz="1800"/>
            </a:pPr>
            <a:r>
              <a:rPr spc="-240" sz="4800">
                <a:solidFill>
                  <a:srgbClr val="283B4F"/>
                </a:solidFill>
                <a:latin typeface="Open Sans"/>
                <a:ea typeface="Open Sans"/>
                <a:cs typeface="Open Sans"/>
                <a:sym typeface="Open Sans"/>
              </a:rPr>
              <a:t>Bob </a:t>
            </a:r>
            <a:endParaRPr spc="-240" sz="4800">
              <a:solidFill>
                <a:srgbClr val="283B4F"/>
              </a:solidFill>
              <a:latin typeface="Open Sans"/>
              <a:ea typeface="Open Sans"/>
              <a:cs typeface="Open Sans"/>
              <a:sym typeface="Open Sans"/>
            </a:endParaRPr>
          </a:p>
          <a:p>
            <a:pPr lvl="0" algn="l">
              <a:lnSpc>
                <a:spcPct val="80000"/>
              </a:lnSpc>
              <a:defRPr sz="1800"/>
            </a:pPr>
            <a:r>
              <a:rPr spc="-160" sz="3200">
                <a:solidFill>
                  <a:srgbClr val="283B4F"/>
                </a:solidFill>
                <a:latin typeface="Open Sans Light"/>
                <a:ea typeface="Open Sans Light"/>
                <a:cs typeface="Open Sans Light"/>
                <a:sym typeface="Open Sans Light"/>
              </a:rPr>
              <a:t>Izumi</a:t>
            </a:r>
          </a:p>
        </p:txBody>
      </p:sp>
      <p:sp>
        <p:nvSpPr>
          <p:cNvPr id="102" name="Shape 102"/>
          <p:cNvSpPr/>
          <p:nvPr/>
        </p:nvSpPr>
        <p:spPr>
          <a:xfrm>
            <a:off x="787400" y="10800060"/>
            <a:ext cx="3619500" cy="4026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sz="2400">
                <a:solidFill>
                  <a:srgbClr val="5AAAE5"/>
                </a:solidFill>
                <a:latin typeface="Calibri"/>
                <a:ea typeface="Calibri"/>
                <a:cs typeface="Calibri"/>
                <a:sym typeface="Calibri"/>
              </a:defRPr>
            </a:lvl1pPr>
          </a:lstStyle>
          <a:p>
            <a:pPr lvl="0">
              <a:defRPr sz="1800">
                <a:solidFill>
                  <a:srgbClr val="000000"/>
                </a:solidFill>
              </a:defRPr>
            </a:pPr>
            <a:r>
              <a:rPr sz="2400">
                <a:solidFill>
                  <a:srgbClr val="5AAAE5"/>
                </a:solidFill>
              </a:rPr>
              <a:t>Professional Angler</a:t>
            </a:r>
          </a:p>
        </p:txBody>
      </p:sp>
      <p:sp>
        <p:nvSpPr>
          <p:cNvPr id="103" name="Shape 103"/>
          <p:cNvSpPr/>
          <p:nvPr/>
        </p:nvSpPr>
        <p:spPr>
          <a:xfrm>
            <a:off x="5219700" y="9347200"/>
            <a:ext cx="1983939"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lnSpc>
                <a:spcPct val="80000"/>
              </a:lnSpc>
              <a:defRPr sz="1800"/>
            </a:pPr>
            <a:r>
              <a:rPr spc="-240" sz="4800">
                <a:solidFill>
                  <a:srgbClr val="283B4F"/>
                </a:solidFill>
                <a:latin typeface="Open Sans"/>
                <a:ea typeface="Open Sans"/>
                <a:cs typeface="Open Sans"/>
                <a:sym typeface="Open Sans"/>
              </a:rPr>
              <a:t>Robert</a:t>
            </a:r>
            <a:endParaRPr spc="-240" sz="4800">
              <a:solidFill>
                <a:srgbClr val="283B4F"/>
              </a:solidFill>
              <a:latin typeface="Open Sans"/>
              <a:ea typeface="Open Sans"/>
              <a:cs typeface="Open Sans"/>
              <a:sym typeface="Open Sans"/>
            </a:endParaRPr>
          </a:p>
          <a:p>
            <a:pPr lvl="0" algn="l">
              <a:lnSpc>
                <a:spcPct val="80000"/>
              </a:lnSpc>
              <a:defRPr sz="1800"/>
            </a:pPr>
            <a:r>
              <a:rPr spc="-160" sz="3200">
                <a:solidFill>
                  <a:srgbClr val="283B4F"/>
                </a:solidFill>
                <a:latin typeface="Open Sans Light"/>
                <a:ea typeface="Open Sans Light"/>
                <a:cs typeface="Open Sans Light"/>
                <a:sym typeface="Open Sans Light"/>
              </a:rPr>
              <a:t>Munsch</a:t>
            </a:r>
          </a:p>
        </p:txBody>
      </p:sp>
      <p:sp>
        <p:nvSpPr>
          <p:cNvPr id="104" name="Shape 104"/>
          <p:cNvSpPr/>
          <p:nvPr/>
        </p:nvSpPr>
        <p:spPr>
          <a:xfrm>
            <a:off x="5219700" y="10803235"/>
            <a:ext cx="3619500" cy="4026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sz="2400">
                <a:solidFill>
                  <a:srgbClr val="5AAAE5"/>
                </a:solidFill>
                <a:latin typeface="Calibri"/>
                <a:ea typeface="Calibri"/>
                <a:cs typeface="Calibri"/>
                <a:sym typeface="Calibri"/>
              </a:defRPr>
            </a:lvl1pPr>
          </a:lstStyle>
          <a:p>
            <a:pPr lvl="0">
              <a:defRPr sz="1800">
                <a:solidFill>
                  <a:srgbClr val="000000"/>
                </a:solidFill>
              </a:defRPr>
            </a:pPr>
            <a:r>
              <a:rPr sz="2400">
                <a:solidFill>
                  <a:srgbClr val="5AAAE5"/>
                </a:solidFill>
              </a:rPr>
              <a:t>Children's Author</a:t>
            </a:r>
          </a:p>
        </p:txBody>
      </p:sp>
      <p:sp>
        <p:nvSpPr>
          <p:cNvPr id="105" name="Shape 105"/>
          <p:cNvSpPr/>
          <p:nvPr/>
        </p:nvSpPr>
        <p:spPr>
          <a:xfrm>
            <a:off x="9690100" y="9423400"/>
            <a:ext cx="2147531"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lnSpc>
                <a:spcPct val="80000"/>
              </a:lnSpc>
              <a:defRPr sz="1800"/>
            </a:pPr>
            <a:r>
              <a:rPr spc="-240" sz="4800">
                <a:solidFill>
                  <a:srgbClr val="283B4F"/>
                </a:solidFill>
                <a:latin typeface="Open Sans"/>
                <a:ea typeface="Open Sans"/>
                <a:cs typeface="Open Sans"/>
                <a:sym typeface="Open Sans"/>
              </a:rPr>
              <a:t>Claudia</a:t>
            </a:r>
            <a:endParaRPr spc="-240" sz="4800">
              <a:solidFill>
                <a:srgbClr val="283B4F"/>
              </a:solidFill>
              <a:latin typeface="Open Sans"/>
              <a:ea typeface="Open Sans"/>
              <a:cs typeface="Open Sans"/>
              <a:sym typeface="Open Sans"/>
            </a:endParaRPr>
          </a:p>
          <a:p>
            <a:pPr lvl="0" algn="l">
              <a:lnSpc>
                <a:spcPct val="80000"/>
              </a:lnSpc>
              <a:defRPr sz="1800"/>
            </a:pPr>
            <a:r>
              <a:rPr spc="-160" sz="3200">
                <a:solidFill>
                  <a:srgbClr val="283B4F"/>
                </a:solidFill>
                <a:latin typeface="Open Sans Light"/>
                <a:ea typeface="Open Sans Light"/>
                <a:cs typeface="Open Sans Light"/>
                <a:sym typeface="Open Sans Light"/>
              </a:rPr>
              <a:t>Schiffer</a:t>
            </a:r>
          </a:p>
        </p:txBody>
      </p:sp>
      <p:sp>
        <p:nvSpPr>
          <p:cNvPr id="106" name="Shape 106"/>
          <p:cNvSpPr/>
          <p:nvPr/>
        </p:nvSpPr>
        <p:spPr>
          <a:xfrm>
            <a:off x="9690100" y="10803235"/>
            <a:ext cx="3619500" cy="4026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sz="2400">
                <a:solidFill>
                  <a:srgbClr val="5AAAE5"/>
                </a:solidFill>
                <a:latin typeface="Calibri"/>
                <a:ea typeface="Calibri"/>
                <a:cs typeface="Calibri"/>
                <a:sym typeface="Calibri"/>
              </a:defRPr>
            </a:lvl1pPr>
          </a:lstStyle>
          <a:p>
            <a:pPr lvl="0">
              <a:defRPr sz="1800">
                <a:solidFill>
                  <a:srgbClr val="000000"/>
                </a:solidFill>
              </a:defRPr>
            </a:pPr>
            <a:r>
              <a:rPr sz="2400">
                <a:solidFill>
                  <a:srgbClr val="5AAAE5"/>
                </a:solidFill>
              </a:rPr>
              <a:t>Model</a:t>
            </a:r>
          </a:p>
        </p:txBody>
      </p:sp>
      <p:sp>
        <p:nvSpPr>
          <p:cNvPr id="107" name="Shape 107"/>
          <p:cNvSpPr/>
          <p:nvPr/>
        </p:nvSpPr>
        <p:spPr>
          <a:xfrm>
            <a:off x="13957300" y="9372600"/>
            <a:ext cx="2558693"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lnSpc>
                <a:spcPct val="80000"/>
              </a:lnSpc>
              <a:defRPr sz="1800"/>
            </a:pPr>
            <a:r>
              <a:rPr spc="-240" sz="4800">
                <a:solidFill>
                  <a:srgbClr val="283B4F"/>
                </a:solidFill>
                <a:latin typeface="Open Sans"/>
                <a:ea typeface="Open Sans"/>
                <a:cs typeface="Open Sans"/>
                <a:sym typeface="Open Sans"/>
              </a:rPr>
              <a:t>Matthew</a:t>
            </a:r>
            <a:endParaRPr spc="-240" sz="4800">
              <a:solidFill>
                <a:srgbClr val="283B4F"/>
              </a:solidFill>
              <a:latin typeface="Open Sans"/>
              <a:ea typeface="Open Sans"/>
              <a:cs typeface="Open Sans"/>
              <a:sym typeface="Open Sans"/>
            </a:endParaRPr>
          </a:p>
          <a:p>
            <a:pPr lvl="0" algn="l">
              <a:lnSpc>
                <a:spcPct val="80000"/>
              </a:lnSpc>
              <a:defRPr sz="1800"/>
            </a:pPr>
            <a:r>
              <a:rPr spc="-160" sz="3200">
                <a:solidFill>
                  <a:srgbClr val="283B4F"/>
                </a:solidFill>
                <a:latin typeface="Open Sans Light"/>
                <a:ea typeface="Open Sans Light"/>
                <a:cs typeface="Open Sans Light"/>
                <a:sym typeface="Open Sans Light"/>
              </a:rPr>
              <a:t>McConaughey </a:t>
            </a:r>
          </a:p>
        </p:txBody>
      </p:sp>
      <p:sp>
        <p:nvSpPr>
          <p:cNvPr id="108" name="Shape 108"/>
          <p:cNvSpPr/>
          <p:nvPr/>
        </p:nvSpPr>
        <p:spPr>
          <a:xfrm>
            <a:off x="13957300" y="10752435"/>
            <a:ext cx="3619500" cy="4026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sz="2400">
                <a:solidFill>
                  <a:srgbClr val="5AAAE5"/>
                </a:solidFill>
                <a:latin typeface="Calibri"/>
                <a:ea typeface="Calibri"/>
                <a:cs typeface="Calibri"/>
                <a:sym typeface="Calibri"/>
              </a:defRPr>
            </a:lvl1pPr>
          </a:lstStyle>
          <a:p>
            <a:pPr lvl="0">
              <a:defRPr sz="1800">
                <a:solidFill>
                  <a:srgbClr val="000000"/>
                </a:solidFill>
              </a:defRPr>
            </a:pPr>
            <a:r>
              <a:rPr sz="2400">
                <a:solidFill>
                  <a:srgbClr val="5AAAE5"/>
                </a:solidFill>
              </a:rPr>
              <a:t>Actor</a:t>
            </a:r>
          </a:p>
        </p:txBody>
      </p:sp>
      <p:sp>
        <p:nvSpPr>
          <p:cNvPr id="109" name="Shape 109"/>
          <p:cNvSpPr/>
          <p:nvPr/>
        </p:nvSpPr>
        <p:spPr>
          <a:xfrm>
            <a:off x="762000" y="2342489"/>
            <a:ext cx="7280352"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Marketing Technology &amp; Brand Building</a:t>
            </a:r>
          </a:p>
        </p:txBody>
      </p:sp>
      <p:sp>
        <p:nvSpPr>
          <p:cNvPr id="110" name="Shape 110"/>
          <p:cNvSpPr/>
          <p:nvPr/>
        </p:nvSpPr>
        <p:spPr>
          <a:xfrm>
            <a:off x="762650" y="1054100"/>
            <a:ext cx="10999711"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Mega Media Stars</a:t>
            </a:r>
          </a:p>
        </p:txBody>
      </p:sp>
      <p:sp>
        <p:nvSpPr>
          <p:cNvPr id="111" name="Shape 111"/>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05</a:t>
            </a:r>
          </a:p>
        </p:txBody>
      </p:sp>
      <p:grpSp>
        <p:nvGrpSpPr>
          <p:cNvPr id="114" name="Group 114"/>
          <p:cNvGrpSpPr/>
          <p:nvPr/>
        </p:nvGrpSpPr>
        <p:grpSpPr>
          <a:xfrm>
            <a:off x="5181600" y="3967509"/>
            <a:ext cx="3873500" cy="5478116"/>
            <a:chOff x="-127000" y="-88900"/>
            <a:chExt cx="3873500" cy="5478115"/>
          </a:xfrm>
        </p:grpSpPr>
        <p:pic>
          <p:nvPicPr>
            <p:cNvPr id="113" name="robert-munsch-2.jpg"/>
            <p:cNvPicPr/>
            <p:nvPr/>
          </p:nvPicPr>
          <p:blipFill>
            <a:blip r:embed="rId4">
              <a:extLst/>
            </a:blip>
            <a:srcRect l="0" t="2712" r="0" b="2712"/>
            <a:stretch>
              <a:fillRect/>
            </a:stretch>
          </p:blipFill>
          <p:spPr>
            <a:xfrm>
              <a:off x="0" y="0"/>
              <a:ext cx="3619500" cy="5147916"/>
            </a:xfrm>
            <a:prstGeom prst="rect">
              <a:avLst/>
            </a:prstGeom>
            <a:ln>
              <a:noFill/>
            </a:ln>
            <a:effectLst/>
          </p:spPr>
        </p:pic>
        <p:pic>
          <p:nvPicPr>
            <p:cNvPr id="112" name=""/>
            <p:cNvPicPr/>
            <p:nvPr/>
          </p:nvPicPr>
          <p:blipFill>
            <a:blip r:embed="rId5">
              <a:extLst/>
            </a:blip>
            <a:stretch>
              <a:fillRect/>
            </a:stretch>
          </p:blipFill>
          <p:spPr>
            <a:xfrm>
              <a:off x="-127000" y="-88900"/>
              <a:ext cx="3873500" cy="5478116"/>
            </a:xfrm>
            <a:prstGeom prst="rect">
              <a:avLst/>
            </a:prstGeom>
            <a:effectLst/>
          </p:spPr>
        </p:pic>
      </p:grpSp>
      <p:grpSp>
        <p:nvGrpSpPr>
          <p:cNvPr id="117" name="Group 117"/>
          <p:cNvGrpSpPr/>
          <p:nvPr/>
        </p:nvGrpSpPr>
        <p:grpSpPr>
          <a:xfrm flipH="1">
            <a:off x="9563100" y="3967509"/>
            <a:ext cx="3873500" cy="5478116"/>
            <a:chOff x="-127000" y="-88900"/>
            <a:chExt cx="3873500" cy="5478115"/>
          </a:xfrm>
        </p:grpSpPr>
        <p:pic>
          <p:nvPicPr>
            <p:cNvPr id="116" name="Claudia-Schiffer-claudia-schiffer-32326137-1024-1536.jpg"/>
            <p:cNvPicPr/>
            <p:nvPr/>
          </p:nvPicPr>
          <p:blipFill>
            <a:blip r:embed="rId6">
              <a:extLst/>
            </a:blip>
            <a:srcRect l="0" t="2590" r="0" b="2590"/>
            <a:stretch>
              <a:fillRect/>
            </a:stretch>
          </p:blipFill>
          <p:spPr>
            <a:xfrm>
              <a:off x="0" y="0"/>
              <a:ext cx="3619500" cy="5147916"/>
            </a:xfrm>
            <a:prstGeom prst="rect">
              <a:avLst/>
            </a:prstGeom>
            <a:ln>
              <a:noFill/>
            </a:ln>
            <a:effectLst/>
          </p:spPr>
        </p:pic>
        <p:pic>
          <p:nvPicPr>
            <p:cNvPr id="115" name=""/>
            <p:cNvPicPr/>
            <p:nvPr/>
          </p:nvPicPr>
          <p:blipFill>
            <a:blip r:embed="rId7">
              <a:extLst/>
            </a:blip>
            <a:stretch>
              <a:fillRect/>
            </a:stretch>
          </p:blipFill>
          <p:spPr>
            <a:xfrm>
              <a:off x="-127000" y="-88900"/>
              <a:ext cx="3873500" cy="5478116"/>
            </a:xfrm>
            <a:prstGeom prst="rect">
              <a:avLst/>
            </a:prstGeom>
            <a:effectLst/>
          </p:spPr>
        </p:pic>
      </p:grpSp>
      <p:grpSp>
        <p:nvGrpSpPr>
          <p:cNvPr id="120" name="Group 120"/>
          <p:cNvGrpSpPr/>
          <p:nvPr/>
        </p:nvGrpSpPr>
        <p:grpSpPr>
          <a:xfrm>
            <a:off x="13830299" y="3967509"/>
            <a:ext cx="3873501" cy="5478116"/>
            <a:chOff x="-127000" y="-88900"/>
            <a:chExt cx="3873500" cy="5478115"/>
          </a:xfrm>
        </p:grpSpPr>
        <p:pic>
          <p:nvPicPr>
            <p:cNvPr id="119" name="matthew-mcconaughey-logo.jpg"/>
            <p:cNvPicPr/>
            <p:nvPr/>
          </p:nvPicPr>
          <p:blipFill>
            <a:blip r:embed="rId8">
              <a:extLst/>
            </a:blip>
            <a:srcRect l="5621" t="0" r="5621" b="0"/>
            <a:stretch>
              <a:fillRect/>
            </a:stretch>
          </p:blipFill>
          <p:spPr>
            <a:xfrm>
              <a:off x="0" y="0"/>
              <a:ext cx="3619500" cy="5147916"/>
            </a:xfrm>
            <a:prstGeom prst="rect">
              <a:avLst/>
            </a:prstGeom>
            <a:ln>
              <a:noFill/>
            </a:ln>
            <a:effectLst/>
          </p:spPr>
        </p:pic>
        <p:pic>
          <p:nvPicPr>
            <p:cNvPr id="118" name=""/>
            <p:cNvPicPr/>
            <p:nvPr/>
          </p:nvPicPr>
          <p:blipFill>
            <a:blip r:embed="rId9">
              <a:extLst/>
            </a:blip>
            <a:stretch>
              <a:fillRect/>
            </a:stretch>
          </p:blipFill>
          <p:spPr>
            <a:xfrm>
              <a:off x="-127000" y="-88900"/>
              <a:ext cx="3873500" cy="5478116"/>
            </a:xfrm>
            <a:prstGeom prst="rect">
              <a:avLst/>
            </a:prstGeom>
            <a:effectLst/>
          </p:spPr>
        </p:pic>
      </p:grpSp>
    </p:spTree>
  </p:cSld>
  <p:clrMapOvr>
    <a:masterClrMapping/>
  </p:clrMapOvr>
  <p:transition spd="slow" advClick="1">
    <p:dissolve/>
  </p:transition>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nvSpPr>
        <p:spPr>
          <a:xfrm>
            <a:off x="7493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Creating Your Channels</a:t>
            </a:r>
          </a:p>
        </p:txBody>
      </p:sp>
      <p:sp>
        <p:nvSpPr>
          <p:cNvPr id="123" name="Shape 123"/>
          <p:cNvSpPr/>
          <p:nvPr/>
        </p:nvSpPr>
        <p:spPr>
          <a:xfrm>
            <a:off x="749950" y="1054100"/>
            <a:ext cx="9098382"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Social Connections</a:t>
            </a:r>
          </a:p>
        </p:txBody>
      </p:sp>
      <p:sp>
        <p:nvSpPr>
          <p:cNvPr id="124" name="Shape 124"/>
          <p:cNvSpPr/>
          <p:nvPr/>
        </p:nvSpPr>
        <p:spPr>
          <a:xfrm rot="18900000">
            <a:off x="1219586" y="5306571"/>
            <a:ext cx="3610062" cy="3610062"/>
          </a:xfrm>
          <a:prstGeom prst="roundRect">
            <a:avLst>
              <a:gd name="adj" fmla="val 16284"/>
            </a:avLst>
          </a:prstGeom>
          <a:solidFill>
            <a:srgbClr val="283B4F"/>
          </a:solidFill>
          <a:ln w="254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25" name="Shape 125"/>
          <p:cNvSpPr/>
          <p:nvPr/>
        </p:nvSpPr>
        <p:spPr>
          <a:xfrm>
            <a:off x="1646667" y="6788149"/>
            <a:ext cx="2755901" cy="1701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ct val="120000"/>
              </a:lnSpc>
              <a:defRPr b="1" sz="3800">
                <a:solidFill>
                  <a:srgbClr val="FFFFFF"/>
                </a:solidFill>
                <a:latin typeface="Calibri"/>
                <a:ea typeface="Calibri"/>
                <a:cs typeface="Calibri"/>
                <a:sym typeface="Calibri"/>
              </a:defRPr>
            </a:lvl1pPr>
          </a:lstStyle>
          <a:p>
            <a:pPr lvl="0">
              <a:defRPr b="0" sz="1800">
                <a:solidFill>
                  <a:srgbClr val="000000"/>
                </a:solidFill>
              </a:defRPr>
            </a:pPr>
            <a:r>
              <a:rPr b="1" sz="3800">
                <a:solidFill>
                  <a:srgbClr val="FFFFFF"/>
                </a:solidFill>
              </a:rPr>
              <a:t>Supermodels</a:t>
            </a:r>
          </a:p>
        </p:txBody>
      </p:sp>
      <p:sp>
        <p:nvSpPr>
          <p:cNvPr id="126" name="Shape 126"/>
          <p:cNvSpPr/>
          <p:nvPr/>
        </p:nvSpPr>
        <p:spPr>
          <a:xfrm rot="18900000">
            <a:off x="4339064" y="7982610"/>
            <a:ext cx="3610061" cy="3610060"/>
          </a:xfrm>
          <a:prstGeom prst="roundRect">
            <a:avLst>
              <a:gd name="adj" fmla="val 18479"/>
            </a:avLst>
          </a:prstGeom>
          <a:solidFill>
            <a:srgbClr val="46618B"/>
          </a:solidFill>
          <a:ln w="254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27" name="Shape 127"/>
          <p:cNvSpPr/>
          <p:nvPr/>
        </p:nvSpPr>
        <p:spPr>
          <a:xfrm rot="18904308">
            <a:off x="10705465" y="8149408"/>
            <a:ext cx="3578633" cy="3578632"/>
          </a:xfrm>
          <a:prstGeom prst="roundRect">
            <a:avLst>
              <a:gd name="adj" fmla="val 18150"/>
            </a:avLst>
          </a:prstGeom>
          <a:solidFill>
            <a:srgbClr val="7FC8FF"/>
          </a:solidFill>
          <a:ln w="254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28" name="Shape 128"/>
          <p:cNvSpPr/>
          <p:nvPr/>
        </p:nvSpPr>
        <p:spPr>
          <a:xfrm rot="18904290">
            <a:off x="7642459" y="5334546"/>
            <a:ext cx="3596588" cy="3596588"/>
          </a:xfrm>
          <a:prstGeom prst="roundRect">
            <a:avLst>
              <a:gd name="adj" fmla="val 17201"/>
            </a:avLst>
          </a:prstGeom>
          <a:solidFill>
            <a:srgbClr val="1F7EBB"/>
          </a:solidFill>
          <a:ln w="25400">
            <a:solidFill>
              <a:srgbClr val="000000">
                <a:alpha val="0"/>
              </a:srgbClr>
            </a:solidFill>
            <a:miter lim="400000"/>
          </a:ln>
        </p:spPr>
        <p:txBody>
          <a:bodyPr lIns="50800" tIns="50800" rIns="50800" bIns="50800" anchor="ct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29" name="Shape 129"/>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06</a:t>
            </a:r>
          </a:p>
        </p:txBody>
      </p:sp>
      <p:sp>
        <p:nvSpPr>
          <p:cNvPr id="130" name="Shape 130"/>
          <p:cNvSpPr/>
          <p:nvPr/>
        </p:nvSpPr>
        <p:spPr>
          <a:xfrm>
            <a:off x="4766144" y="9518649"/>
            <a:ext cx="2755901" cy="1701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ct val="120000"/>
              </a:lnSpc>
              <a:defRPr b="1" sz="3800">
                <a:solidFill>
                  <a:srgbClr val="FFFFFF"/>
                </a:solidFill>
                <a:latin typeface="Calibri"/>
                <a:ea typeface="Calibri"/>
                <a:cs typeface="Calibri"/>
                <a:sym typeface="Calibri"/>
              </a:defRPr>
            </a:lvl1pPr>
          </a:lstStyle>
          <a:p>
            <a:pPr lvl="0">
              <a:defRPr b="0" sz="1800">
                <a:solidFill>
                  <a:srgbClr val="000000"/>
                </a:solidFill>
              </a:defRPr>
            </a:pPr>
            <a:r>
              <a:rPr b="1" sz="3800">
                <a:solidFill>
                  <a:srgbClr val="FFFFFF"/>
                </a:solidFill>
              </a:rPr>
              <a:t>Satellites </a:t>
            </a:r>
          </a:p>
        </p:txBody>
      </p:sp>
      <p:sp>
        <p:nvSpPr>
          <p:cNvPr id="131" name="Shape 131"/>
          <p:cNvSpPr/>
          <p:nvPr/>
        </p:nvSpPr>
        <p:spPr>
          <a:xfrm>
            <a:off x="8045450" y="6788149"/>
            <a:ext cx="2755900" cy="1701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ct val="120000"/>
              </a:lnSpc>
              <a:defRPr b="1" sz="3800">
                <a:solidFill>
                  <a:srgbClr val="FFFFFF"/>
                </a:solidFill>
                <a:latin typeface="Calibri"/>
                <a:ea typeface="Calibri"/>
                <a:cs typeface="Calibri"/>
                <a:sym typeface="Calibri"/>
              </a:defRPr>
            </a:lvl1pPr>
          </a:lstStyle>
          <a:p>
            <a:pPr lvl="0">
              <a:defRPr b="0" sz="1800">
                <a:solidFill>
                  <a:srgbClr val="000000"/>
                </a:solidFill>
              </a:defRPr>
            </a:pPr>
            <a:r>
              <a:rPr b="1" sz="3800">
                <a:solidFill>
                  <a:srgbClr val="FFFFFF"/>
                </a:solidFill>
              </a:rPr>
              <a:t>Corporations</a:t>
            </a:r>
          </a:p>
        </p:txBody>
      </p:sp>
      <p:sp>
        <p:nvSpPr>
          <p:cNvPr id="132" name="Shape 132"/>
          <p:cNvSpPr/>
          <p:nvPr/>
        </p:nvSpPr>
        <p:spPr>
          <a:xfrm>
            <a:off x="10597669" y="9632949"/>
            <a:ext cx="3794225" cy="1701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nSpc>
                <a:spcPct val="120000"/>
              </a:lnSpc>
              <a:defRPr b="1" sz="3800">
                <a:solidFill>
                  <a:srgbClr val="FFFFFF"/>
                </a:solidFill>
                <a:latin typeface="Calibri"/>
                <a:ea typeface="Calibri"/>
                <a:cs typeface="Calibri"/>
                <a:sym typeface="Calibri"/>
              </a:defRPr>
            </a:lvl1pPr>
          </a:lstStyle>
          <a:p>
            <a:pPr lvl="0">
              <a:defRPr b="0" sz="1800">
                <a:solidFill>
                  <a:srgbClr val="000000"/>
                </a:solidFill>
              </a:defRPr>
            </a:pPr>
            <a:r>
              <a:rPr b="1" sz="3800">
                <a:solidFill>
                  <a:srgbClr val="FFFFFF"/>
                </a:solidFill>
              </a:rPr>
              <a:t>Mega Media Stars</a:t>
            </a:r>
          </a:p>
        </p:txBody>
      </p:sp>
      <p:sp>
        <p:nvSpPr>
          <p:cNvPr id="133" name="Shape 133"/>
          <p:cNvSpPr/>
          <p:nvPr/>
        </p:nvSpPr>
        <p:spPr>
          <a:xfrm>
            <a:off x="11548718" y="3676649"/>
            <a:ext cx="5726275"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900"/>
            </a:lvl1pPr>
          </a:lstStyle>
          <a:p>
            <a:pPr lvl="0">
              <a:defRPr sz="1800"/>
            </a:pPr>
            <a:r>
              <a:rPr sz="3900"/>
              <a:t>What did I learn about marketing &amp; technology from all of these experiences?  </a:t>
            </a:r>
          </a:p>
        </p:txBody>
      </p:sp>
      <p:sp>
        <p:nvSpPr>
          <p:cNvPr id="134" name="Shape 134"/>
          <p:cNvSpPr/>
          <p:nvPr/>
        </p:nvSpPr>
        <p:spPr>
          <a:xfrm>
            <a:off x="13527845" y="6300990"/>
            <a:ext cx="4411924" cy="166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600"/>
            </a:lvl1pPr>
          </a:lstStyle>
          <a:p>
            <a:pPr lvl="0">
              <a:defRPr sz="1800"/>
            </a:pPr>
            <a:r>
              <a:rPr sz="3600"/>
              <a:t>And how does this relate to your social media? </a:t>
            </a:r>
          </a:p>
        </p:txBody>
      </p:sp>
    </p:spTree>
  </p:cSld>
  <p:clrMapOvr>
    <a:masterClrMapping/>
  </p:clrMapOvr>
  <p:transition spd="slow" advClick="1">
    <p:dissolve/>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nvSpPr>
        <p:spPr>
          <a:xfrm>
            <a:off x="761379" y="3374067"/>
            <a:ext cx="14039256" cy="26244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70000"/>
              </a:lnSpc>
              <a:defRPr b="1" sz="9600">
                <a:solidFill>
                  <a:srgbClr val="48628A"/>
                </a:solidFill>
                <a:latin typeface="Helvetica Neue"/>
                <a:ea typeface="Helvetica Neue"/>
                <a:cs typeface="Helvetica Neue"/>
                <a:sym typeface="Helvetica Neue"/>
              </a:defRPr>
            </a:lvl1pPr>
          </a:lstStyle>
          <a:p>
            <a:pPr lvl="0">
              <a:defRPr b="0" sz="1800">
                <a:solidFill>
                  <a:srgbClr val="000000"/>
                </a:solidFill>
              </a:defRPr>
            </a:pPr>
            <a:r>
              <a:rPr b="1" sz="9600">
                <a:solidFill>
                  <a:srgbClr val="48628A"/>
                </a:solidFill>
              </a:rPr>
              <a:t>THE SUM IS GREATER THAN ONE.</a:t>
            </a:r>
          </a:p>
        </p:txBody>
      </p:sp>
      <p:grpSp>
        <p:nvGrpSpPr>
          <p:cNvPr id="141" name="Group 141"/>
          <p:cNvGrpSpPr/>
          <p:nvPr/>
        </p:nvGrpSpPr>
        <p:grpSpPr>
          <a:xfrm>
            <a:off x="774700" y="9931400"/>
            <a:ext cx="5562602" cy="177801"/>
            <a:chOff x="0" y="0"/>
            <a:chExt cx="5562601" cy="177800"/>
          </a:xfrm>
        </p:grpSpPr>
        <p:sp>
          <p:nvSpPr>
            <p:cNvPr id="137" name="Shape 137"/>
            <p:cNvSpPr/>
            <p:nvPr/>
          </p:nvSpPr>
          <p:spPr>
            <a:xfrm>
              <a:off x="0" y="0"/>
              <a:ext cx="1390649" cy="177801"/>
            </a:xfrm>
            <a:prstGeom prst="rect">
              <a:avLst/>
            </a:prstGeom>
            <a:solidFill>
              <a:srgbClr val="7FC8FF"/>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8" name="Shape 138"/>
            <p:cNvSpPr/>
            <p:nvPr/>
          </p:nvSpPr>
          <p:spPr>
            <a:xfrm>
              <a:off x="1390648" y="0"/>
              <a:ext cx="1390650" cy="177801"/>
            </a:xfrm>
            <a:prstGeom prst="rect">
              <a:avLst/>
            </a:prstGeom>
            <a:solidFill>
              <a:srgbClr val="5AAAE5"/>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39" name="Shape 139"/>
            <p:cNvSpPr/>
            <p:nvPr/>
          </p:nvSpPr>
          <p:spPr>
            <a:xfrm>
              <a:off x="2781297" y="0"/>
              <a:ext cx="1390650" cy="177801"/>
            </a:xfrm>
            <a:prstGeom prst="rect">
              <a:avLst/>
            </a:prstGeom>
            <a:solidFill>
              <a:srgbClr val="46618B"/>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40" name="Shape 140"/>
            <p:cNvSpPr/>
            <p:nvPr/>
          </p:nvSpPr>
          <p:spPr>
            <a:xfrm>
              <a:off x="4171952" y="0"/>
              <a:ext cx="1390650" cy="177801"/>
            </a:xfrm>
            <a:prstGeom prst="rect">
              <a:avLst/>
            </a:prstGeom>
            <a:solidFill>
              <a:srgbClr val="98A3A4"/>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sp>
        <p:nvSpPr>
          <p:cNvPr id="142" name="Shape 142"/>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07</a:t>
            </a:r>
          </a:p>
        </p:txBody>
      </p:sp>
      <p:sp>
        <p:nvSpPr>
          <p:cNvPr id="143" name="Shape 143"/>
          <p:cNvSpPr/>
          <p:nvPr/>
        </p:nvSpPr>
        <p:spPr>
          <a:xfrm>
            <a:off x="7493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Partnerships</a:t>
            </a:r>
          </a:p>
        </p:txBody>
      </p:sp>
      <p:sp>
        <p:nvSpPr>
          <p:cNvPr id="144" name="Shape 144"/>
          <p:cNvSpPr/>
          <p:nvPr/>
        </p:nvSpPr>
        <p:spPr>
          <a:xfrm>
            <a:off x="749950" y="1054100"/>
            <a:ext cx="6244286"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Supermodels</a:t>
            </a:r>
          </a:p>
        </p:txBody>
      </p:sp>
      <p:sp>
        <p:nvSpPr>
          <p:cNvPr id="145" name="Shape 145"/>
          <p:cNvSpPr/>
          <p:nvPr/>
        </p:nvSpPr>
        <p:spPr>
          <a:xfrm>
            <a:off x="761379" y="7073900"/>
            <a:ext cx="14039256" cy="26244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70000"/>
              </a:lnSpc>
              <a:defRPr b="1" sz="9600">
                <a:solidFill>
                  <a:srgbClr val="60ABE3"/>
                </a:solidFill>
                <a:latin typeface="Helvetica Neue"/>
                <a:ea typeface="Helvetica Neue"/>
                <a:cs typeface="Helvetica Neue"/>
                <a:sym typeface="Helvetica Neue"/>
              </a:defRPr>
            </a:lvl1pPr>
          </a:lstStyle>
          <a:p>
            <a:pPr lvl="0">
              <a:defRPr b="0" sz="1800">
                <a:solidFill>
                  <a:srgbClr val="000000"/>
                </a:solidFill>
              </a:defRPr>
            </a:pPr>
            <a:r>
              <a:rPr b="1" sz="9600">
                <a:solidFill>
                  <a:srgbClr val="60ABE3"/>
                </a:solidFill>
              </a:rPr>
              <a:t>PARTNERSHIP WILL MAKE YOU SUPER.</a:t>
            </a:r>
          </a:p>
        </p:txBody>
      </p:sp>
      <p:grpSp>
        <p:nvGrpSpPr>
          <p:cNvPr id="150" name="Group 150"/>
          <p:cNvGrpSpPr/>
          <p:nvPr/>
        </p:nvGrpSpPr>
        <p:grpSpPr>
          <a:xfrm>
            <a:off x="774700" y="6184900"/>
            <a:ext cx="5562602" cy="177801"/>
            <a:chOff x="0" y="0"/>
            <a:chExt cx="5562601" cy="177800"/>
          </a:xfrm>
        </p:grpSpPr>
        <p:sp>
          <p:nvSpPr>
            <p:cNvPr id="146" name="Shape 146"/>
            <p:cNvSpPr/>
            <p:nvPr/>
          </p:nvSpPr>
          <p:spPr>
            <a:xfrm>
              <a:off x="0" y="0"/>
              <a:ext cx="1390649" cy="177801"/>
            </a:xfrm>
            <a:prstGeom prst="rect">
              <a:avLst/>
            </a:prstGeom>
            <a:solidFill>
              <a:srgbClr val="7FC8FF"/>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47" name="Shape 147"/>
            <p:cNvSpPr/>
            <p:nvPr/>
          </p:nvSpPr>
          <p:spPr>
            <a:xfrm>
              <a:off x="1390648" y="0"/>
              <a:ext cx="1390650" cy="177801"/>
            </a:xfrm>
            <a:prstGeom prst="rect">
              <a:avLst/>
            </a:prstGeom>
            <a:solidFill>
              <a:srgbClr val="5AAAE5"/>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48" name="Shape 148"/>
            <p:cNvSpPr/>
            <p:nvPr/>
          </p:nvSpPr>
          <p:spPr>
            <a:xfrm>
              <a:off x="2781297" y="0"/>
              <a:ext cx="1390650" cy="177801"/>
            </a:xfrm>
            <a:prstGeom prst="rect">
              <a:avLst/>
            </a:prstGeom>
            <a:solidFill>
              <a:srgbClr val="46618B"/>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49" name="Shape 149"/>
            <p:cNvSpPr/>
            <p:nvPr/>
          </p:nvSpPr>
          <p:spPr>
            <a:xfrm>
              <a:off x="4171952" y="0"/>
              <a:ext cx="1390650" cy="177801"/>
            </a:xfrm>
            <a:prstGeom prst="rect">
              <a:avLst/>
            </a:prstGeom>
            <a:solidFill>
              <a:srgbClr val="98A3A4"/>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spTree>
  </p:cSld>
  <p:clrMapOvr>
    <a:masterClrMapping/>
  </p:clrMapOvr>
  <p:transition spd="med"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136"/>
                                        </p:tgtEl>
                                        <p:attrNameLst>
                                          <p:attrName>style.visibility</p:attrName>
                                        </p:attrNameLst>
                                      </p:cBhvr>
                                      <p:to>
                                        <p:strVal val="visible"/>
                                      </p:to>
                                    </p:set>
                                    <p:anim calcmode="lin" valueType="num">
                                      <p:cBhvr>
                                        <p:cTn id="7" dur="750" fill="hold"/>
                                        <p:tgtEl>
                                          <p:spTgt spid="136"/>
                                        </p:tgtEl>
                                        <p:attrNameLst>
                                          <p:attrName>ppt_x</p:attrName>
                                        </p:attrNameLst>
                                      </p:cBhvr>
                                      <p:tavLst>
                                        <p:tav tm="0">
                                          <p:val>
                                            <p:strVal val="0-#ppt_w/2"/>
                                          </p:val>
                                        </p:tav>
                                        <p:tav tm="100000">
                                          <p:val>
                                            <p:strVal val="#ppt_x"/>
                                          </p:val>
                                        </p:tav>
                                      </p:tavLst>
                                    </p:anim>
                                    <p:anim calcmode="lin" valueType="num">
                                      <p:cBhvr>
                                        <p:cTn id="8" dur="750" fill="hold"/>
                                        <p:tgtEl>
                                          <p:spTgt spid="13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nodeType="afterEffect" presetClass="entr" presetSubtype="4" presetID="2" grpId="2" fill="hold">
                                  <p:stCondLst>
                                    <p:cond delay="0"/>
                                  </p:stCondLst>
                                  <p:iterate type="el" backwards="0">
                                    <p:tmAbs val="0"/>
                                  </p:iterate>
                                  <p:childTnLst>
                                    <p:set>
                                      <p:cBhvr>
                                        <p:cTn id="11" fill="hold"/>
                                        <p:tgtEl>
                                          <p:spTgt spid="141"/>
                                        </p:tgtEl>
                                        <p:attrNameLst>
                                          <p:attrName>style.visibility</p:attrName>
                                        </p:attrNameLst>
                                      </p:cBhvr>
                                      <p:to>
                                        <p:strVal val="visible"/>
                                      </p:to>
                                    </p:set>
                                    <p:anim calcmode="lin" valueType="num">
                                      <p:cBhvr>
                                        <p:cTn id="12" dur="750" fill="hold"/>
                                        <p:tgtEl>
                                          <p:spTgt spid="141"/>
                                        </p:tgtEl>
                                        <p:attrNameLst>
                                          <p:attrName>ppt_x</p:attrName>
                                        </p:attrNameLst>
                                      </p:cBhvr>
                                      <p:tavLst>
                                        <p:tav tm="0">
                                          <p:val>
                                            <p:strVal val="#ppt_x"/>
                                          </p:val>
                                        </p:tav>
                                        <p:tav tm="100000">
                                          <p:val>
                                            <p:strVal val="#ppt_x"/>
                                          </p:val>
                                        </p:tav>
                                      </p:tavLst>
                                    </p:anim>
                                    <p:anim calcmode="lin" valueType="num">
                                      <p:cBhvr>
                                        <p:cTn id="13" dur="75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nodeType="clickEffect" presetClass="entr" presetSubtype="8" presetID="2" grpId="3" fill="hold">
                                  <p:stCondLst>
                                    <p:cond delay="0"/>
                                  </p:stCondLst>
                                  <p:iterate type="el" backwards="0">
                                    <p:tmAbs val="0"/>
                                  </p:iterate>
                                  <p:childTnLst>
                                    <p:set>
                                      <p:cBhvr>
                                        <p:cTn id="17" fill="hold"/>
                                        <p:tgtEl>
                                          <p:spTgt spid="145"/>
                                        </p:tgtEl>
                                        <p:attrNameLst>
                                          <p:attrName>style.visibility</p:attrName>
                                        </p:attrNameLst>
                                      </p:cBhvr>
                                      <p:to>
                                        <p:strVal val="visible"/>
                                      </p:to>
                                    </p:set>
                                    <p:anim calcmode="lin" valueType="num">
                                      <p:cBhvr>
                                        <p:cTn id="18" dur="750" fill="hold"/>
                                        <p:tgtEl>
                                          <p:spTgt spid="145"/>
                                        </p:tgtEl>
                                        <p:attrNameLst>
                                          <p:attrName>ppt_x</p:attrName>
                                        </p:attrNameLst>
                                      </p:cBhvr>
                                      <p:tavLst>
                                        <p:tav tm="0">
                                          <p:val>
                                            <p:strVal val="0-#ppt_w/2"/>
                                          </p:val>
                                        </p:tav>
                                        <p:tav tm="100000">
                                          <p:val>
                                            <p:strVal val="#ppt_x"/>
                                          </p:val>
                                        </p:tav>
                                      </p:tavLst>
                                    </p:anim>
                                    <p:anim calcmode="lin" valueType="num">
                                      <p:cBhvr>
                                        <p:cTn id="19" dur="750" fill="hold"/>
                                        <p:tgtEl>
                                          <p:spTgt spid="145"/>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nodeType="afterEffect" presetClass="entr" presetSubtype="4" presetID="2" grpId="4" fill="hold">
                                  <p:stCondLst>
                                    <p:cond delay="0"/>
                                  </p:stCondLst>
                                  <p:iterate type="el" backwards="0">
                                    <p:tmAbs val="0"/>
                                  </p:iterate>
                                  <p:childTnLst>
                                    <p:set>
                                      <p:cBhvr>
                                        <p:cTn id="22" fill="hold"/>
                                        <p:tgtEl>
                                          <p:spTgt spid="150"/>
                                        </p:tgtEl>
                                        <p:attrNameLst>
                                          <p:attrName>style.visibility</p:attrName>
                                        </p:attrNameLst>
                                      </p:cBhvr>
                                      <p:to>
                                        <p:strVal val="visible"/>
                                      </p:to>
                                    </p:set>
                                    <p:anim calcmode="lin" valueType="num">
                                      <p:cBhvr>
                                        <p:cTn id="23" dur="750" fill="hold"/>
                                        <p:tgtEl>
                                          <p:spTgt spid="150"/>
                                        </p:tgtEl>
                                        <p:attrNameLst>
                                          <p:attrName>ppt_x</p:attrName>
                                        </p:attrNameLst>
                                      </p:cBhvr>
                                      <p:tavLst>
                                        <p:tav tm="0">
                                          <p:val>
                                            <p:strVal val="#ppt_x"/>
                                          </p:val>
                                        </p:tav>
                                        <p:tav tm="100000">
                                          <p:val>
                                            <p:strVal val="#ppt_x"/>
                                          </p:val>
                                        </p:tav>
                                      </p:tavLst>
                                    </p:anim>
                                    <p:anim calcmode="lin" valueType="num">
                                      <p:cBhvr>
                                        <p:cTn id="24" dur="750" fill="hold"/>
                                        <p:tgtEl>
                                          <p:spTgt spid="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6" grpId="1"/>
      <p:bldP build="whole" bldLvl="1" animBg="1" rev="0" advAuto="0" spid="145" grpId="3"/>
      <p:bldP build="whole" bldLvl="1" animBg="1" rev="0" advAuto="0" spid="141" grpId="2"/>
      <p:bldP build="whole" bldLvl="1" animBg="1" rev="0" advAuto="0" spid="150" grpId="4"/>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2" name="pasted-image-filtered.jpeg"/>
          <p:cNvPicPr/>
          <p:nvPr/>
        </p:nvPicPr>
        <p:blipFill>
          <a:blip r:embed="rId2">
            <a:extLst/>
          </a:blip>
          <a:srcRect l="0" t="19395" r="0" b="4752"/>
          <a:stretch>
            <a:fillRect/>
          </a:stretch>
        </p:blipFill>
        <p:spPr>
          <a:xfrm>
            <a:off x="713978" y="3421360"/>
            <a:ext cx="16860044" cy="8517554"/>
          </a:xfrm>
          <a:prstGeom prst="rect">
            <a:avLst/>
          </a:prstGeom>
          <a:ln w="12700">
            <a:miter lim="400000"/>
          </a:ln>
        </p:spPr>
      </p:pic>
      <p:pic>
        <p:nvPicPr>
          <p:cNvPr id="153" name="pasted-image-filtered.jpeg"/>
          <p:cNvPicPr/>
          <p:nvPr/>
        </p:nvPicPr>
        <p:blipFill>
          <a:blip r:embed="rId3">
            <a:alphaModFix amt="49483"/>
            <a:extLst/>
          </a:blip>
          <a:srcRect l="0" t="19395" r="0" b="4752"/>
          <a:stretch>
            <a:fillRect/>
          </a:stretch>
        </p:blipFill>
        <p:spPr>
          <a:xfrm>
            <a:off x="713978" y="3421360"/>
            <a:ext cx="16860044" cy="8517554"/>
          </a:xfrm>
          <a:prstGeom prst="rect">
            <a:avLst/>
          </a:prstGeom>
          <a:ln w="12700">
            <a:miter lim="400000"/>
          </a:ln>
        </p:spPr>
      </p:pic>
      <p:sp>
        <p:nvSpPr>
          <p:cNvPr id="154" name="Shape 154"/>
          <p:cNvSpPr/>
          <p:nvPr/>
        </p:nvSpPr>
        <p:spPr>
          <a:xfrm>
            <a:off x="1205879" y="3893370"/>
            <a:ext cx="10787957" cy="51164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lnSpc>
                <a:spcPct val="70000"/>
              </a:lnSpc>
              <a:defRPr sz="1800"/>
            </a:pPr>
            <a:r>
              <a:rPr b="1" sz="9600">
                <a:solidFill>
                  <a:srgbClr val="FFFFFF"/>
                </a:solidFill>
                <a:latin typeface="Helvetica Neue"/>
                <a:ea typeface="Helvetica Neue"/>
                <a:cs typeface="Helvetica Neue"/>
                <a:sym typeface="Helvetica Neue"/>
              </a:rPr>
              <a:t>BE PREPARED.</a:t>
            </a:r>
            <a:endParaRPr b="1" sz="9600">
              <a:solidFill>
                <a:srgbClr val="FFFFFF"/>
              </a:solidFill>
              <a:latin typeface="Helvetica Neue"/>
              <a:ea typeface="Helvetica Neue"/>
              <a:cs typeface="Helvetica Neue"/>
              <a:sym typeface="Helvetica Neue"/>
            </a:endParaRPr>
          </a:p>
          <a:p>
            <a:pPr lvl="0" algn="l">
              <a:lnSpc>
                <a:spcPct val="70000"/>
              </a:lnSpc>
              <a:defRPr sz="1800"/>
            </a:pPr>
            <a:r>
              <a:rPr b="1" sz="9600">
                <a:solidFill>
                  <a:srgbClr val="FFFFFF"/>
                </a:solidFill>
                <a:latin typeface="Helvetica Neue"/>
                <a:ea typeface="Helvetica Neue"/>
                <a:cs typeface="Helvetica Neue"/>
                <a:sym typeface="Helvetica Neue"/>
              </a:rPr>
              <a:t>BE RESPONSIVE.</a:t>
            </a:r>
            <a:endParaRPr b="1" sz="9600">
              <a:solidFill>
                <a:srgbClr val="FFFFFF"/>
              </a:solidFill>
              <a:latin typeface="Helvetica Neue"/>
              <a:ea typeface="Helvetica Neue"/>
              <a:cs typeface="Helvetica Neue"/>
              <a:sym typeface="Helvetica Neue"/>
            </a:endParaRPr>
          </a:p>
          <a:p>
            <a:pPr lvl="0" algn="l">
              <a:defRPr sz="1800"/>
            </a:pPr>
            <a:endParaRPr sz="4200">
              <a:solidFill>
                <a:srgbClr val="FFFFFF"/>
              </a:solidFill>
              <a:latin typeface="Open Sans"/>
              <a:ea typeface="Open Sans"/>
              <a:cs typeface="Open Sans"/>
              <a:sym typeface="Open Sans"/>
            </a:endParaRPr>
          </a:p>
          <a:p>
            <a:pPr lvl="0" algn="l">
              <a:defRPr sz="1800"/>
            </a:pPr>
            <a:endParaRPr b="1" sz="4200">
              <a:solidFill>
                <a:srgbClr val="FFFFFF"/>
              </a:solidFill>
              <a:latin typeface="Open Sans"/>
              <a:ea typeface="Open Sans"/>
              <a:cs typeface="Open Sans"/>
              <a:sym typeface="Open Sans"/>
            </a:endParaRPr>
          </a:p>
          <a:p>
            <a:pPr lvl="0" algn="l">
              <a:defRPr sz="1800"/>
            </a:pPr>
            <a:r>
              <a:rPr b="1" sz="4200">
                <a:solidFill>
                  <a:srgbClr val="FFFFFF"/>
                </a:solidFill>
                <a:latin typeface="Open Sans"/>
                <a:ea typeface="Open Sans"/>
                <a:cs typeface="Open Sans"/>
                <a:sym typeface="Open Sans"/>
              </a:rPr>
              <a:t>And stay connected to the right channels BEFORE the 'event' happens. </a:t>
            </a:r>
          </a:p>
        </p:txBody>
      </p:sp>
      <p:sp>
        <p:nvSpPr>
          <p:cNvPr id="155" name="Shape 155"/>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08</a:t>
            </a:r>
          </a:p>
        </p:txBody>
      </p:sp>
      <p:sp>
        <p:nvSpPr>
          <p:cNvPr id="156" name="Shape 156"/>
          <p:cNvSpPr/>
          <p:nvPr/>
        </p:nvSpPr>
        <p:spPr>
          <a:xfrm>
            <a:off x="749300" y="2342489"/>
            <a:ext cx="5918099"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Keep Your Channels Connected</a:t>
            </a:r>
          </a:p>
        </p:txBody>
      </p:sp>
      <p:sp>
        <p:nvSpPr>
          <p:cNvPr id="157" name="Shape 157"/>
          <p:cNvSpPr/>
          <p:nvPr/>
        </p:nvSpPr>
        <p:spPr>
          <a:xfrm>
            <a:off x="749950" y="1054100"/>
            <a:ext cx="6066649"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Satellites</a:t>
            </a:r>
          </a:p>
        </p:txBody>
      </p:sp>
      <p:grpSp>
        <p:nvGrpSpPr>
          <p:cNvPr id="162" name="Group 162"/>
          <p:cNvGrpSpPr/>
          <p:nvPr/>
        </p:nvGrpSpPr>
        <p:grpSpPr>
          <a:xfrm flipH="1">
            <a:off x="1219200" y="6858000"/>
            <a:ext cx="5562602" cy="177801"/>
            <a:chOff x="0" y="0"/>
            <a:chExt cx="5562601" cy="177800"/>
          </a:xfrm>
        </p:grpSpPr>
        <p:sp>
          <p:nvSpPr>
            <p:cNvPr id="158" name="Shape 158"/>
            <p:cNvSpPr/>
            <p:nvPr/>
          </p:nvSpPr>
          <p:spPr>
            <a:xfrm>
              <a:off x="0" y="0"/>
              <a:ext cx="1390649" cy="177801"/>
            </a:xfrm>
            <a:prstGeom prst="rect">
              <a:avLst/>
            </a:prstGeom>
            <a:solidFill>
              <a:srgbClr val="7FC8FF"/>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59" name="Shape 159"/>
            <p:cNvSpPr/>
            <p:nvPr/>
          </p:nvSpPr>
          <p:spPr>
            <a:xfrm>
              <a:off x="1390648" y="0"/>
              <a:ext cx="1390650" cy="177801"/>
            </a:xfrm>
            <a:prstGeom prst="rect">
              <a:avLst/>
            </a:prstGeom>
            <a:solidFill>
              <a:srgbClr val="5AAAE5"/>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60" name="Shape 160"/>
            <p:cNvSpPr/>
            <p:nvPr/>
          </p:nvSpPr>
          <p:spPr>
            <a:xfrm>
              <a:off x="2781297" y="0"/>
              <a:ext cx="1390650" cy="177801"/>
            </a:xfrm>
            <a:prstGeom prst="rect">
              <a:avLst/>
            </a:prstGeom>
            <a:solidFill>
              <a:srgbClr val="46618B"/>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61" name="Shape 161"/>
            <p:cNvSpPr/>
            <p:nvPr/>
          </p:nvSpPr>
          <p:spPr>
            <a:xfrm>
              <a:off x="4171952" y="0"/>
              <a:ext cx="1390650" cy="177801"/>
            </a:xfrm>
            <a:prstGeom prst="rect">
              <a:avLst/>
            </a:prstGeom>
            <a:solidFill>
              <a:srgbClr val="98A3A4"/>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154"/>
                                        </p:tgtEl>
                                        <p:attrNameLst>
                                          <p:attrName>style.visibility</p:attrName>
                                        </p:attrNameLst>
                                      </p:cBhvr>
                                      <p:to>
                                        <p:strVal val="visible"/>
                                      </p:to>
                                    </p:set>
                                    <p:anim calcmode="lin" valueType="num">
                                      <p:cBhvr>
                                        <p:cTn id="7" dur="750" fill="hold"/>
                                        <p:tgtEl>
                                          <p:spTgt spid="154"/>
                                        </p:tgtEl>
                                        <p:attrNameLst>
                                          <p:attrName>ppt_x</p:attrName>
                                        </p:attrNameLst>
                                      </p:cBhvr>
                                      <p:tavLst>
                                        <p:tav tm="0">
                                          <p:val>
                                            <p:strVal val="0-#ppt_w/2"/>
                                          </p:val>
                                        </p:tav>
                                        <p:tav tm="100000">
                                          <p:val>
                                            <p:strVal val="#ppt_x"/>
                                          </p:val>
                                        </p:tav>
                                      </p:tavLst>
                                    </p:anim>
                                    <p:anim calcmode="lin" valueType="num">
                                      <p:cBhvr>
                                        <p:cTn id="8" dur="750" fill="hold"/>
                                        <p:tgtEl>
                                          <p:spTgt spid="15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nodeType="afterEffect" presetClass="entr" presetSubtype="4" presetID="2" grpId="2" fill="hold">
                                  <p:stCondLst>
                                    <p:cond delay="0"/>
                                  </p:stCondLst>
                                  <p:iterate type="el" backwards="0">
                                    <p:tmAbs val="0"/>
                                  </p:iterate>
                                  <p:childTnLst>
                                    <p:set>
                                      <p:cBhvr>
                                        <p:cTn id="11" fill="hold"/>
                                        <p:tgtEl>
                                          <p:spTgt spid="162"/>
                                        </p:tgtEl>
                                        <p:attrNameLst>
                                          <p:attrName>style.visibility</p:attrName>
                                        </p:attrNameLst>
                                      </p:cBhvr>
                                      <p:to>
                                        <p:strVal val="visible"/>
                                      </p:to>
                                    </p:set>
                                    <p:anim calcmode="lin" valueType="num">
                                      <p:cBhvr>
                                        <p:cTn id="12" dur="750" fill="hold"/>
                                        <p:tgtEl>
                                          <p:spTgt spid="162"/>
                                        </p:tgtEl>
                                        <p:attrNameLst>
                                          <p:attrName>ppt_x</p:attrName>
                                        </p:attrNameLst>
                                      </p:cBhvr>
                                      <p:tavLst>
                                        <p:tav tm="0">
                                          <p:val>
                                            <p:strVal val="#ppt_x"/>
                                          </p:val>
                                        </p:tav>
                                        <p:tav tm="100000">
                                          <p:val>
                                            <p:strVal val="#ppt_x"/>
                                          </p:val>
                                        </p:tav>
                                      </p:tavLst>
                                    </p:anim>
                                    <p:anim calcmode="lin" valueType="num">
                                      <p:cBhvr>
                                        <p:cTn id="13" dur="750" fill="hold"/>
                                        <p:tgtEl>
                                          <p:spTgt spid="1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2" grpId="2"/>
      <p:bldP build="whole" bldLvl="1" animBg="1" rev="0" advAuto="0" spid="154"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nvSpPr>
        <p:spPr>
          <a:xfrm>
            <a:off x="697879" y="6505356"/>
            <a:ext cx="15876242" cy="26244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lnSpc>
                <a:spcPct val="70000"/>
              </a:lnSpc>
              <a:defRPr sz="1800"/>
            </a:pPr>
            <a:r>
              <a:rPr b="1" sz="9600">
                <a:solidFill>
                  <a:srgbClr val="48628A"/>
                </a:solidFill>
                <a:latin typeface="Helvetica Neue"/>
                <a:ea typeface="Helvetica Neue"/>
                <a:cs typeface="Helvetica Neue"/>
                <a:sym typeface="Helvetica Neue"/>
              </a:rPr>
              <a:t>KNOW YOUR AUDIENCE.</a:t>
            </a:r>
            <a:endParaRPr b="1" sz="9600">
              <a:solidFill>
                <a:srgbClr val="48628A"/>
              </a:solidFill>
              <a:latin typeface="Helvetica Neue"/>
              <a:ea typeface="Helvetica Neue"/>
              <a:cs typeface="Helvetica Neue"/>
              <a:sym typeface="Helvetica Neue"/>
            </a:endParaRPr>
          </a:p>
          <a:p>
            <a:pPr lvl="0" algn="l">
              <a:lnSpc>
                <a:spcPct val="70000"/>
              </a:lnSpc>
              <a:defRPr sz="1800"/>
            </a:pPr>
            <a:r>
              <a:rPr b="1" sz="9600">
                <a:solidFill>
                  <a:srgbClr val="60ABE3"/>
                </a:solidFill>
                <a:latin typeface="Helvetica Neue"/>
                <a:ea typeface="Helvetica Neue"/>
                <a:cs typeface="Helvetica Neue"/>
                <a:sym typeface="Helvetica Neue"/>
              </a:rPr>
              <a:t>IT’S NOT ABOUT YOU.</a:t>
            </a:r>
          </a:p>
        </p:txBody>
      </p:sp>
      <p:sp>
        <p:nvSpPr>
          <p:cNvPr id="165" name="Shape 165"/>
          <p:cNvSpPr/>
          <p:nvPr/>
        </p:nvSpPr>
        <p:spPr>
          <a:xfrm>
            <a:off x="16979900" y="565150"/>
            <a:ext cx="462261"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FFFF"/>
                </a:solidFill>
                <a:latin typeface="Open Sans"/>
                <a:ea typeface="Open Sans"/>
                <a:cs typeface="Open Sans"/>
                <a:sym typeface="Open Sans"/>
              </a:defRPr>
            </a:lvl1pPr>
          </a:lstStyle>
          <a:p>
            <a:pPr lvl="0">
              <a:defRPr b="0" sz="1800">
                <a:solidFill>
                  <a:srgbClr val="000000"/>
                </a:solidFill>
              </a:defRPr>
            </a:pPr>
            <a:r>
              <a:rPr b="1" sz="2400">
                <a:solidFill>
                  <a:srgbClr val="FFFFFF"/>
                </a:solidFill>
              </a:rPr>
              <a:t>09</a:t>
            </a:r>
          </a:p>
        </p:txBody>
      </p:sp>
      <p:sp>
        <p:nvSpPr>
          <p:cNvPr id="166" name="Shape 166"/>
          <p:cNvSpPr/>
          <p:nvPr/>
        </p:nvSpPr>
        <p:spPr>
          <a:xfrm>
            <a:off x="749300" y="2342489"/>
            <a:ext cx="514992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808D8E"/>
                </a:solidFill>
                <a:latin typeface="Helvetica Neue"/>
                <a:ea typeface="Helvetica Neue"/>
                <a:cs typeface="Helvetica Neue"/>
                <a:sym typeface="Helvetica Neue"/>
              </a:defRPr>
            </a:lvl1pPr>
          </a:lstStyle>
          <a:p>
            <a:pPr lvl="0">
              <a:defRPr sz="1800">
                <a:solidFill>
                  <a:srgbClr val="000000"/>
                </a:solidFill>
              </a:defRPr>
            </a:pPr>
            <a:r>
              <a:rPr sz="3200">
                <a:solidFill>
                  <a:srgbClr val="808D8E"/>
                </a:solidFill>
              </a:rPr>
              <a:t>Audience Development</a:t>
            </a:r>
          </a:p>
        </p:txBody>
      </p:sp>
      <p:sp>
        <p:nvSpPr>
          <p:cNvPr id="167" name="Shape 167"/>
          <p:cNvSpPr/>
          <p:nvPr/>
        </p:nvSpPr>
        <p:spPr>
          <a:xfrm>
            <a:off x="749950" y="1054100"/>
            <a:ext cx="6174791"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pc="152" sz="7600">
                <a:solidFill>
                  <a:srgbClr val="3A4F62"/>
                </a:solidFill>
                <a:latin typeface="Helvetica Neue Medium"/>
                <a:ea typeface="Helvetica Neue Medium"/>
                <a:cs typeface="Helvetica Neue Medium"/>
                <a:sym typeface="Helvetica Neue Medium"/>
              </a:defRPr>
            </a:lvl1pPr>
          </a:lstStyle>
          <a:p>
            <a:pPr lvl="0">
              <a:defRPr spc="0" sz="1800">
                <a:solidFill>
                  <a:srgbClr val="000000"/>
                </a:solidFill>
              </a:defRPr>
            </a:pPr>
            <a:r>
              <a:rPr spc="152" sz="7600">
                <a:solidFill>
                  <a:srgbClr val="3A4F62"/>
                </a:solidFill>
              </a:rPr>
              <a:t>Corporations</a:t>
            </a:r>
          </a:p>
        </p:txBody>
      </p:sp>
      <p:grpSp>
        <p:nvGrpSpPr>
          <p:cNvPr id="172" name="Group 172"/>
          <p:cNvGrpSpPr/>
          <p:nvPr/>
        </p:nvGrpSpPr>
        <p:grpSpPr>
          <a:xfrm>
            <a:off x="711200" y="6007100"/>
            <a:ext cx="5562602" cy="177801"/>
            <a:chOff x="0" y="0"/>
            <a:chExt cx="5562601" cy="177800"/>
          </a:xfrm>
        </p:grpSpPr>
        <p:sp>
          <p:nvSpPr>
            <p:cNvPr id="168" name="Shape 168"/>
            <p:cNvSpPr/>
            <p:nvPr/>
          </p:nvSpPr>
          <p:spPr>
            <a:xfrm>
              <a:off x="0" y="0"/>
              <a:ext cx="1390649" cy="177801"/>
            </a:xfrm>
            <a:prstGeom prst="rect">
              <a:avLst/>
            </a:prstGeom>
            <a:solidFill>
              <a:srgbClr val="7FC8FF"/>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69" name="Shape 169"/>
            <p:cNvSpPr/>
            <p:nvPr/>
          </p:nvSpPr>
          <p:spPr>
            <a:xfrm>
              <a:off x="1390648" y="0"/>
              <a:ext cx="1390650" cy="177801"/>
            </a:xfrm>
            <a:prstGeom prst="rect">
              <a:avLst/>
            </a:prstGeom>
            <a:solidFill>
              <a:srgbClr val="5AAAE5"/>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70" name="Shape 170"/>
            <p:cNvSpPr/>
            <p:nvPr/>
          </p:nvSpPr>
          <p:spPr>
            <a:xfrm>
              <a:off x="2781297" y="0"/>
              <a:ext cx="1390650" cy="177801"/>
            </a:xfrm>
            <a:prstGeom prst="rect">
              <a:avLst/>
            </a:prstGeom>
            <a:solidFill>
              <a:srgbClr val="46618B"/>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sp>
          <p:nvSpPr>
            <p:cNvPr id="171" name="Shape 171"/>
            <p:cNvSpPr/>
            <p:nvPr/>
          </p:nvSpPr>
          <p:spPr>
            <a:xfrm>
              <a:off x="4171952" y="0"/>
              <a:ext cx="1390650" cy="177801"/>
            </a:xfrm>
            <a:prstGeom prst="rect">
              <a:avLst/>
            </a:prstGeom>
            <a:solidFill>
              <a:srgbClr val="98A3A4"/>
            </a:solidFill>
            <a:ln w="25400" cap="flat">
              <a:solidFill>
                <a:srgbClr val="000000">
                  <a:alpha val="0"/>
                </a:srgbClr>
              </a:solidFill>
              <a:prstDash val="solid"/>
              <a:miter lim="400000"/>
            </a:ln>
            <a:effectLst/>
          </p:spPr>
          <p:txBody>
            <a:bodyPr wrap="square" lIns="50800" tIns="50800" rIns="50800" bIns="50800" numCol="1" anchor="ctr">
              <a:noAutofit/>
            </a:bodyPr>
            <a:lstStyle/>
            <a:p>
              <a:pPr lvl="0" defTabSz="584200">
                <a:defRPr sz="4000">
                  <a:solidFill>
                    <a:srgbClr val="FFFFFF"/>
                  </a:solidFill>
                  <a:effectLst>
                    <a:outerShdw sx="100000" sy="100000" kx="0" ky="0" algn="b" rotWithShape="0" blurRad="38100" dist="12700" dir="5400000">
                      <a:srgbClr val="000000">
                        <a:alpha val="50000"/>
                      </a:srgbClr>
                    </a:outerShdw>
                  </a:effectLst>
                </a:defRPr>
              </a:pPr>
            </a:p>
          </p:txBody>
        </p:sp>
      </p:grpSp>
      <p:pic>
        <p:nvPicPr>
          <p:cNvPr id="173" name="pasted-image.png"/>
          <p:cNvPicPr/>
          <p:nvPr/>
        </p:nvPicPr>
        <p:blipFill>
          <a:blip r:embed="rId2">
            <a:extLst/>
          </a:blip>
          <a:stretch>
            <a:fillRect/>
          </a:stretch>
        </p:blipFill>
        <p:spPr>
          <a:xfrm>
            <a:off x="706842" y="3389723"/>
            <a:ext cx="5234919" cy="2296921"/>
          </a:xfrm>
          <a:prstGeom prst="rect">
            <a:avLst/>
          </a:prstGeom>
          <a:ln w="12700">
            <a:miter lim="400000"/>
          </a:ln>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164"/>
                                        </p:tgtEl>
                                        <p:attrNameLst>
                                          <p:attrName>style.visibility</p:attrName>
                                        </p:attrNameLst>
                                      </p:cBhvr>
                                      <p:to>
                                        <p:strVal val="visible"/>
                                      </p:to>
                                    </p:set>
                                    <p:anim calcmode="lin" valueType="num">
                                      <p:cBhvr>
                                        <p:cTn id="7" dur="750" fill="hold"/>
                                        <p:tgtEl>
                                          <p:spTgt spid="164"/>
                                        </p:tgtEl>
                                        <p:attrNameLst>
                                          <p:attrName>ppt_x</p:attrName>
                                        </p:attrNameLst>
                                      </p:cBhvr>
                                      <p:tavLst>
                                        <p:tav tm="0">
                                          <p:val>
                                            <p:strVal val="0-#ppt_w/2"/>
                                          </p:val>
                                        </p:tav>
                                        <p:tav tm="100000">
                                          <p:val>
                                            <p:strVal val="#ppt_x"/>
                                          </p:val>
                                        </p:tav>
                                      </p:tavLst>
                                    </p:anim>
                                    <p:anim calcmode="lin" valueType="num">
                                      <p:cBhvr>
                                        <p:cTn id="8" dur="750" fill="hold"/>
                                        <p:tgtEl>
                                          <p:spTgt spid="16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nodeType="afterEffect" presetClass="entr" presetSubtype="4" presetID="2" grpId="2" fill="hold">
                                  <p:stCondLst>
                                    <p:cond delay="0"/>
                                  </p:stCondLst>
                                  <p:iterate type="el" backwards="0">
                                    <p:tmAbs val="0"/>
                                  </p:iterate>
                                  <p:childTnLst>
                                    <p:set>
                                      <p:cBhvr>
                                        <p:cTn id="11" fill="hold"/>
                                        <p:tgtEl>
                                          <p:spTgt spid="172"/>
                                        </p:tgtEl>
                                        <p:attrNameLst>
                                          <p:attrName>style.visibility</p:attrName>
                                        </p:attrNameLst>
                                      </p:cBhvr>
                                      <p:to>
                                        <p:strVal val="visible"/>
                                      </p:to>
                                    </p:set>
                                    <p:anim calcmode="lin" valueType="num">
                                      <p:cBhvr>
                                        <p:cTn id="12" dur="750" fill="hold"/>
                                        <p:tgtEl>
                                          <p:spTgt spid="172"/>
                                        </p:tgtEl>
                                        <p:attrNameLst>
                                          <p:attrName>ppt_x</p:attrName>
                                        </p:attrNameLst>
                                      </p:cBhvr>
                                      <p:tavLst>
                                        <p:tav tm="0">
                                          <p:val>
                                            <p:strVal val="#ppt_x"/>
                                          </p:val>
                                        </p:tav>
                                        <p:tav tm="100000">
                                          <p:val>
                                            <p:strVal val="#ppt_x"/>
                                          </p:val>
                                        </p:tav>
                                      </p:tavLst>
                                    </p:anim>
                                    <p:anim calcmode="lin" valueType="num">
                                      <p:cBhvr>
                                        <p:cTn id="13" dur="750" fill="hold"/>
                                        <p:tgtEl>
                                          <p:spTgt spid="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2" grpId="2"/>
      <p:bldP build="whole" bldLvl="1" animBg="1" rev="0" advAuto="0" spid="164"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solidFill>
            <a:srgbClr val="000000"/>
          </a:solidFill>
          <a:prstDash val="solid"/>
          <a:miter lim="400000"/>
        </a:ln>
        <a:effectLst/>
      </a:spPr>
      <a:bodyPr rot="0" spcFirstLastPara="1" vertOverflow="overflow" horzOverflow="overflow" vert="horz" wrap="square" lIns="38100" tIns="38100" rIns="38100" bIns="381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solidFill>
            <a:srgbClr val="000000"/>
          </a:solidFill>
          <a:prstDash val="solid"/>
          <a:miter lim="400000"/>
        </a:ln>
        <a:effectLst/>
      </a:spPr>
      <a:bodyPr rot="0" spcFirstLastPara="1" vertOverflow="overflow" horzOverflow="overflow" vert="horz" wrap="square" lIns="38100" tIns="38100" rIns="38100" bIns="381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6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